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692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Exception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5566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An exception is a generalization of the concept of an error to include any unexpected condition encountered during execution.</a:t>
            </a:r>
          </a:p>
          <a:p>
            <a:pPr marL="0" indent="0">
              <a:buNone/>
            </a:pPr>
            <a:r>
              <a:rPr lang="en-IN" sz="2400" u="sng" dirty="0" smtClean="0">
                <a:latin typeface="Times New Roman" pitchFamily="18" charset="0"/>
                <a:cs typeface="Times New Roman" pitchFamily="18" charset="0"/>
              </a:rPr>
              <a:t>Exception Handling-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try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catch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finally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throw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05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878"/>
            <a:ext cx="8229600" cy="339447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Each try must have at least one corresponding catch or finally block.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Code within the finally block will always be executed after the try and catch blocks, regardless of whether an exception has been thrown, and before normal execution resumes.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an exception is not caught, a fatal error will be issued with an "Uncaught Exception" message.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61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92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Exception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</dc:title>
  <dc:creator>RK</dc:creator>
  <cp:lastModifiedBy>RK</cp:lastModifiedBy>
  <cp:revision>5</cp:revision>
  <dcterms:created xsi:type="dcterms:W3CDTF">2006-08-16T00:00:00Z</dcterms:created>
  <dcterms:modified xsi:type="dcterms:W3CDTF">2019-01-18T06:26:23Z</dcterms:modified>
</cp:coreProperties>
</file>