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containers which is used to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Type of Variables: -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Variable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Global Variable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Static Variable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6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PHP, variable names begin with $ sign, followed by a name.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$roll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$price</a:t>
            </a:r>
          </a:p>
          <a:p>
            <a:pPr marL="400050" lvl="1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$name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Variable Declaration 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4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/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429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starts with $ sign.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name only starts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a letter, an underscore (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_ ).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name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cannot start with a number.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case sensitive which implies that the variable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lowercase is different from variable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uppercase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Predefined constant name e.g. PHP_VERSION , PHP_OS etc.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reserved keywords. e.g. else, if etc.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36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PHP can store all type of data in variables. Before using a variable in PHP, assign a value to it so PHP will create that variable and store data in it. That means we have to assign data to a variable before attempting to read a variable’s value.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$roll = 256;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$price = 25.50;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$name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Cdac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Jaipur”;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Note - If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variable is created without a value, it is automatically assigned a value of NULL.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Initialization</a:t>
            </a:r>
            <a:endParaRPr 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65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Office PowerPoint</Application>
  <PresentationFormat>On-screen Show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Variable</vt:lpstr>
      <vt:lpstr>Variable Declaration </vt:lpstr>
      <vt:lpstr>Rules</vt:lpstr>
      <vt:lpstr>Variable Initialization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</dc:title>
  <dc:creator>R</dc:creator>
  <cp:lastModifiedBy>Windows User</cp:lastModifiedBy>
  <cp:revision>9</cp:revision>
  <dcterms:created xsi:type="dcterms:W3CDTF">2006-08-16T00:00:00Z</dcterms:created>
  <dcterms:modified xsi:type="dcterms:W3CDTF">2019-12-21T07:53:13Z</dcterms:modified>
</cp:coreProperties>
</file>