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Internal Data Types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other language, you need to specify the exact data format of each variable, but PHP handles that for you.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Integer – It can hold whole number. Ex: 12, 0, -34 etc.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Float/Double – It can hold floating point number. Ex: 25.2654, 2.12 etc.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String – It can hold text or group of characters. Ex: - “Geeky Shows” etc.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can hold true/false value.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– It can hold multiple values in one single variable.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Object – It can hold programming objects.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Resource – It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hold references to resources external to PHP.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NULL – It can hold only one value – NULL 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134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Internal Data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Data Types</dc:title>
  <dc:creator>R</dc:creator>
  <cp:lastModifiedBy>Windows User</cp:lastModifiedBy>
  <cp:revision>4</cp:revision>
  <dcterms:created xsi:type="dcterms:W3CDTF">2006-08-16T00:00:00Z</dcterms:created>
  <dcterms:modified xsi:type="dcterms:W3CDTF">2017-12-31T15:38:26Z</dcterms:modified>
</cp:coreProperties>
</file>