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786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echo</a:t>
            </a:r>
            <a:endParaRPr lang="en-US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886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This statement is used to output the data to the screen or printing text on screen.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Ex: -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echo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Cdac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Jaipur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”;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echo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‘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Cdac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Jaipur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’;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echo 25.265;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echo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(“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CdacJaipur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”);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echo “Visit”,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Cdac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Jaipur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”;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echo “Visit” .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Cdac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Jaipur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”;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54773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echo with HTML</a:t>
            </a:r>
            <a:endParaRPr lang="en-US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29878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echo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“&lt;b&gt;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Cdac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Jaipur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&lt;/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b&gt;”;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echo “&lt;b&gt;” .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Cdac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Jaipur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”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 “&lt;/b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&gt;”;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echo “&lt;u&gt;&lt;h1&gt;Visit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Cdac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Jaipur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&lt;/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h1&gt;&lt;/u&gt;”;</a:t>
            </a:r>
          </a:p>
        </p:txBody>
      </p:sp>
    </p:spTree>
    <p:extLst>
      <p:ext uri="{BB962C8B-B14F-4D97-AF65-F5344CB8AC3E}">
        <p14:creationId xmlns:p14="http://schemas.microsoft.com/office/powerpoint/2010/main" xmlns="" val="2441868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3886200" cy="3733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$value1 = 10;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$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value2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20;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$sum = $value1 + $value2;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echo $value1;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echo “Value is: ”, 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$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value1;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echo “Value is: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” . $value1;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echo $value1 + $value2;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echo “Total”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($value1 + $value2);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echo “&lt;b&gt;Total&lt;/b&gt;”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$sum;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echo with Variables</a:t>
            </a:r>
            <a:endParaRPr lang="en-US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343400" y="3028950"/>
            <a:ext cx="42229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Text should be enclosed with quotes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HTML Tags should be enclosed with quotes</a:t>
            </a:r>
          </a:p>
        </p:txBody>
      </p:sp>
      <p:sp>
        <p:nvSpPr>
          <p:cNvPr id="6" name="Rectangle 5"/>
          <p:cNvSpPr/>
          <p:nvPr/>
        </p:nvSpPr>
        <p:spPr>
          <a:xfrm>
            <a:off x="4237228" y="971550"/>
            <a:ext cx="4099199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$name = “Geeky Shows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”;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echo $name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echo “Welcome to ” . $name;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echo “Dell”;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echo “&lt;b&gt;” . $name . “&lt;/b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&gt;”;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Echo $name . “&lt;b&gt;and&lt;/b&gt;” . $name;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699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print </a:t>
            </a:r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This is very similar to echo statement a way of displaying text.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Ex: -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print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Cdac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Jaipur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”;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print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‘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Cdac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Jaipur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’;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print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25.265;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print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(“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Cdac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Jaipur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”);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print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“Visit”,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Cdac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Jaipur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”;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print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“Visit” .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Cdac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Jaipur”;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print $name;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96816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209</Words>
  <Application>Microsoft Office PowerPoint</Application>
  <PresentationFormat>On-screen Show (16:9)</PresentationFormat>
  <Paragraphs>41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echo</vt:lpstr>
      <vt:lpstr>echo with HTML</vt:lpstr>
      <vt:lpstr>echo with Variables</vt:lpstr>
      <vt:lpstr>print 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</dc:creator>
  <cp:lastModifiedBy>Windows User</cp:lastModifiedBy>
  <cp:revision>20</cp:revision>
  <dcterms:created xsi:type="dcterms:W3CDTF">2006-08-16T00:00:00Z</dcterms:created>
  <dcterms:modified xsi:type="dcterms:W3CDTF">2019-12-21T07:52:52Z</dcterms:modified>
</cp:coreProperties>
</file>