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5E70B-FD63-86A7-0065-727DAE718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7C4319-08C1-EBB3-978F-CAEACE6290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A2D2B-10EA-958E-135A-8F8A5C588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70BF-1B31-4347-B7F3-3A2FF856F330}" type="datetimeFigureOut">
              <a:rPr lang="en-IN" smtClean="0"/>
              <a:t>11-06-2022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F7898-7230-E5C8-438A-12C47D128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FB335-00F6-A152-ED7D-680A02200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26E9-C5DC-41FB-9167-AA7B03DE50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448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0A7F6-D8E2-1E58-81E5-0B19BF4F4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69BE-B8E6-0067-41E6-3FDD6C978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14505-F205-DE0D-57D1-F3A470309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70BF-1B31-4347-B7F3-3A2FF856F330}" type="datetimeFigureOut">
              <a:rPr lang="en-IN" smtClean="0"/>
              <a:t>11-06-2022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F42F9-9B27-BB55-48FB-1D14DB582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A8883-A688-B12B-D48C-016759208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26E9-C5DC-41FB-9167-AA7B03DE50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566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E2BA65-B03A-9A64-3DA8-E97EAFA958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06AD34-690F-3112-5014-2EF2BC4F58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69B7E-90F9-B1BB-7ABA-AD9EA853C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70BF-1B31-4347-B7F3-3A2FF856F330}" type="datetimeFigureOut">
              <a:rPr lang="en-IN" smtClean="0"/>
              <a:t>11-06-2022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5DCE4-DD68-81B5-956D-2C218270A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00AE6-3967-D124-B0A9-E5CE86E7A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26E9-C5DC-41FB-9167-AA7B03DE50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444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8E0E-EB54-3A8D-6394-C6803472F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08ECC-6813-B634-7944-549382997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EB7A2-7228-574E-40D1-4E098F97F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70BF-1B31-4347-B7F3-3A2FF856F330}" type="datetimeFigureOut">
              <a:rPr lang="en-IN" smtClean="0"/>
              <a:t>11-06-2022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CF72C-49D4-8862-E5CD-E7DA34643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07962-D2D0-C890-0EB5-A392A0D02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26E9-C5DC-41FB-9167-AA7B03DE50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281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F1233-B3A7-36AC-8F85-853D33C1F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435282-D678-CA53-D298-60AD3EC72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94DA1-9E8B-24D4-BC86-11D00E64A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70BF-1B31-4347-B7F3-3A2FF856F330}" type="datetimeFigureOut">
              <a:rPr lang="en-IN" smtClean="0"/>
              <a:t>11-06-2022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A2AC3-D0E4-6899-B0A1-BD14BB09F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042F8-6805-5BD7-3FCC-FC8503670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26E9-C5DC-41FB-9167-AA7B03DE50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253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5AAB8-7618-3326-2348-13E901F9C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6B50B-DE04-9993-56FE-6055C258E7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A8B952-9DA2-6D99-A335-3C3527617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7E055B-FFE8-2DDF-1DB1-FA32F832D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70BF-1B31-4347-B7F3-3A2FF856F330}" type="datetimeFigureOut">
              <a:rPr lang="en-IN" smtClean="0"/>
              <a:t>11-06-2022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4D5F6-CF28-415D-8B1F-019A21B90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0E3A9-27EB-728A-9B31-1EEBC09C1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26E9-C5DC-41FB-9167-AA7B03DE50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890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15029-B151-3955-95E5-2EF9EA5A5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1CBD1-B476-7B14-8066-026A2863C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233F38-D8B9-BC3B-5619-9389364F57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5A660F-A804-E5A8-7E29-25102DFDD0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259877-A19A-D496-0989-AB3C534E0E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043C78-D1DF-5F61-1617-841450933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70BF-1B31-4347-B7F3-3A2FF856F330}" type="datetimeFigureOut">
              <a:rPr lang="en-IN" smtClean="0"/>
              <a:t>11-06-2022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17545A-25AA-33B6-996F-D21C19C22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34910D-E262-DB55-EBD7-5B64BE13F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26E9-C5DC-41FB-9167-AA7B03DE50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997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5E419-B61A-E683-A930-9E3CFB15C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D2141B-81EF-E60C-0425-4B396576F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70BF-1B31-4347-B7F3-3A2FF856F330}" type="datetimeFigureOut">
              <a:rPr lang="en-IN" smtClean="0"/>
              <a:t>11-06-2022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582C16-9747-A0D4-92FB-9C8E9EDD8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C9C56F-226B-29CE-5C73-A8F76CF2D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26E9-C5DC-41FB-9167-AA7B03DE50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285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3226E2-18F3-2FF2-5222-6D3DAF891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70BF-1B31-4347-B7F3-3A2FF856F330}" type="datetimeFigureOut">
              <a:rPr lang="en-IN" smtClean="0"/>
              <a:t>11-06-2022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0466AE-9751-0D38-2FE4-F3CD45CA2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5A5651-BFAF-95CD-9E3C-EF11456CE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26E9-C5DC-41FB-9167-AA7B03DE50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6983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EF9FA-E17F-59CB-4D05-FC6A5294D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AFEE6-ECC0-383A-7C45-8B45DF29C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2B3992-2E0C-7A4E-F400-BF0591C332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9AEA1-5A89-C171-E4CD-A149D486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70BF-1B31-4347-B7F3-3A2FF856F330}" type="datetimeFigureOut">
              <a:rPr lang="en-IN" smtClean="0"/>
              <a:t>11-06-2022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53E0AF-CD8A-C82E-A294-CC535735D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562EB7-D25C-FF82-0A27-7BA10D32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26E9-C5DC-41FB-9167-AA7B03DE50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94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13BE4-03C2-9B00-9345-ECC655F5F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F7BF0B-0248-6348-E27B-DAF032E199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AE362C-94B0-5119-17AA-5D3C16D5F3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0D25B6-2777-C836-EDFD-3E96A2CBF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70BF-1B31-4347-B7F3-3A2FF856F330}" type="datetimeFigureOut">
              <a:rPr lang="en-IN" smtClean="0"/>
              <a:t>11-06-2022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B3FEC4-3216-1950-F3C4-8C0138A08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8F1D04-2CD5-73EE-B933-E0DD5E00C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26E9-C5DC-41FB-9167-AA7B03DE50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227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911C00-EC9A-FF6C-B7F4-428C2EAF4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4395CC-802A-C1C1-89C1-C8502A9BC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4EDF0-D8F7-D399-C994-52AAC118D0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570BF-1B31-4347-B7F3-3A2FF856F330}" type="datetimeFigureOut">
              <a:rPr lang="en-IN" smtClean="0"/>
              <a:t>11-06-2022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8E32C-920D-8C77-6913-7FBC0941F1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AD9B8-9A36-BA69-D2D5-DD87229691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26E9-C5DC-41FB-9167-AA7B03DE50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043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C22E50-7345-9900-D298-97F62C265A92}"/>
              </a:ext>
            </a:extLst>
          </p:cNvPr>
          <p:cNvSpPr/>
          <p:nvPr/>
        </p:nvSpPr>
        <p:spPr>
          <a:xfrm>
            <a:off x="2082018" y="1122218"/>
            <a:ext cx="8074851" cy="52647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41E6AD-226C-DE49-F68C-A574A9495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508" y="256359"/>
            <a:ext cx="1352983" cy="63990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5895369-A3A9-5CD1-843D-7D912899EAD4}"/>
              </a:ext>
            </a:extLst>
          </p:cNvPr>
          <p:cNvSpPr/>
          <p:nvPr/>
        </p:nvSpPr>
        <p:spPr>
          <a:xfrm>
            <a:off x="2964702" y="4656254"/>
            <a:ext cx="2278966" cy="13082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379E4D-60A7-A9D1-37A8-4B0DED6D9AC5}"/>
              </a:ext>
            </a:extLst>
          </p:cNvPr>
          <p:cNvSpPr/>
          <p:nvPr/>
        </p:nvSpPr>
        <p:spPr>
          <a:xfrm>
            <a:off x="6871196" y="4656255"/>
            <a:ext cx="2278966" cy="1308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7537C3F-3D89-7671-968B-498048A81D8A}"/>
              </a:ext>
            </a:extLst>
          </p:cNvPr>
          <p:cNvSpPr/>
          <p:nvPr/>
        </p:nvSpPr>
        <p:spPr>
          <a:xfrm>
            <a:off x="4971011" y="2500217"/>
            <a:ext cx="2278966" cy="1308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E466B3-EFE0-74CC-8EF2-25C3B6231156}"/>
              </a:ext>
            </a:extLst>
          </p:cNvPr>
          <p:cNvSpPr/>
          <p:nvPr/>
        </p:nvSpPr>
        <p:spPr>
          <a:xfrm>
            <a:off x="2475913" y="1430917"/>
            <a:ext cx="7258929" cy="47870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E2AE0FA-7047-155C-FB9A-70A85F2E4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6805" y="1274940"/>
            <a:ext cx="485775" cy="352425"/>
          </a:xfrm>
          <a:prstGeom prst="rect">
            <a:avLst/>
          </a:prstGeom>
        </p:spPr>
      </p:pic>
      <p:pic>
        <p:nvPicPr>
          <p:cNvPr id="1026" name="Picture 2" descr="Create network security group NSG Using Azure Portal | Abou Conde's Blog">
            <a:extLst>
              <a:ext uri="{FF2B5EF4-FFF2-40B4-BE49-F238E27FC236}">
                <a16:creationId xmlns:a16="http://schemas.microsoft.com/office/drawing/2014/main" id="{8B4D21A2-4AB0-B2A5-9C64-D88E33604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661" y="4439826"/>
            <a:ext cx="471448" cy="562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reate network security group NSG Using Azure Portal | Abou Conde's Blog">
            <a:extLst>
              <a:ext uri="{FF2B5EF4-FFF2-40B4-BE49-F238E27FC236}">
                <a16:creationId xmlns:a16="http://schemas.microsoft.com/office/drawing/2014/main" id="{7268378D-5BFE-B050-0B60-480CD44C5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2996" y="4441967"/>
            <a:ext cx="471448" cy="562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reate network security group NSG Using Azure Portal | Abou Conde's Blog">
            <a:extLst>
              <a:ext uri="{FF2B5EF4-FFF2-40B4-BE49-F238E27FC236}">
                <a16:creationId xmlns:a16="http://schemas.microsoft.com/office/drawing/2014/main" id="{2D492331-0C29-F9E0-819F-D71F13ABF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496" y="2229736"/>
            <a:ext cx="471448" cy="562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oad balancer (automatic) | Microsoft Azure Mono">
            <a:extLst>
              <a:ext uri="{FF2B5EF4-FFF2-40B4-BE49-F238E27FC236}">
                <a16:creationId xmlns:a16="http://schemas.microsoft.com/office/drawing/2014/main" id="{33507388-F4A7-CF20-D49C-9714BFEE7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165" y="3720015"/>
            <a:ext cx="1094040" cy="682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Load balancer (automatic) | Microsoft Azure Mono">
            <a:extLst>
              <a:ext uri="{FF2B5EF4-FFF2-40B4-BE49-F238E27FC236}">
                <a16:creationId xmlns:a16="http://schemas.microsoft.com/office/drawing/2014/main" id="{A90B4AF2-2C5E-073F-73E7-586DD0B74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79" y="1627365"/>
            <a:ext cx="1094040" cy="682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zure VM Extensions | StarWind Blog">
            <a:extLst>
              <a:ext uri="{FF2B5EF4-FFF2-40B4-BE49-F238E27FC236}">
                <a16:creationId xmlns:a16="http://schemas.microsoft.com/office/drawing/2014/main" id="{F18379FA-4045-2210-4E7C-E395D75DF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717" y="5080790"/>
            <a:ext cx="645649" cy="645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Azure VM Extensions | StarWind Blog">
            <a:extLst>
              <a:ext uri="{FF2B5EF4-FFF2-40B4-BE49-F238E27FC236}">
                <a16:creationId xmlns:a16="http://schemas.microsoft.com/office/drawing/2014/main" id="{22EB57CB-5A92-47B0-BF84-5ED5ABFEA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692" y="5080589"/>
            <a:ext cx="645649" cy="645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Azure VM Extensions | StarWind Blog">
            <a:extLst>
              <a:ext uri="{FF2B5EF4-FFF2-40B4-BE49-F238E27FC236}">
                <a16:creationId xmlns:a16="http://schemas.microsoft.com/office/drawing/2014/main" id="{E94A0ED0-F5EA-00DA-0487-429AACF88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547" y="2831538"/>
            <a:ext cx="645649" cy="645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Azure VM Extensions | StarWind Blog">
            <a:extLst>
              <a:ext uri="{FF2B5EF4-FFF2-40B4-BE49-F238E27FC236}">
                <a16:creationId xmlns:a16="http://schemas.microsoft.com/office/drawing/2014/main" id="{61D459EA-F29C-615B-C950-0B2B8E941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911" y="2831538"/>
            <a:ext cx="645649" cy="645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loud Computing Services | Microsoft Azure">
            <a:extLst>
              <a:ext uri="{FF2B5EF4-FFF2-40B4-BE49-F238E27FC236}">
                <a16:creationId xmlns:a16="http://schemas.microsoft.com/office/drawing/2014/main" id="{9571B061-1E8E-561E-5192-6E59D73DF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508" y="5058825"/>
            <a:ext cx="784466" cy="66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Cloud Computing Services | Microsoft Azure">
            <a:extLst>
              <a:ext uri="{FF2B5EF4-FFF2-40B4-BE49-F238E27FC236}">
                <a16:creationId xmlns:a16="http://schemas.microsoft.com/office/drawing/2014/main" id="{3A0C15EF-C518-A7B2-0B98-A28FC6835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037" y="5019952"/>
            <a:ext cx="784466" cy="66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3CEBB32-0C5D-0F12-167A-F40385EEA871}"/>
              </a:ext>
            </a:extLst>
          </p:cNvPr>
          <p:cNvCxnSpPr>
            <a:cxnSpLocks/>
            <a:stCxn id="6" idx="2"/>
            <a:endCxn id="23" idx="0"/>
          </p:cNvCxnSpPr>
          <p:nvPr/>
        </p:nvCxnSpPr>
        <p:spPr>
          <a:xfrm flipH="1">
            <a:off x="6095999" y="896267"/>
            <a:ext cx="1" cy="73109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Connector: Elbow 1030">
            <a:extLst>
              <a:ext uri="{FF2B5EF4-FFF2-40B4-BE49-F238E27FC236}">
                <a16:creationId xmlns:a16="http://schemas.microsoft.com/office/drawing/2014/main" id="{C61D87D1-CD3D-253A-D0C4-1CCE00736487}"/>
              </a:ext>
            </a:extLst>
          </p:cNvPr>
          <p:cNvCxnSpPr>
            <a:stCxn id="13" idx="1"/>
            <a:endCxn id="1028" idx="0"/>
          </p:cNvCxnSpPr>
          <p:nvPr/>
        </p:nvCxnSpPr>
        <p:spPr>
          <a:xfrm rot="10800000" flipV="1">
            <a:off x="4104185" y="3154365"/>
            <a:ext cx="866826" cy="565650"/>
          </a:xfrm>
          <a:prstGeom prst="bentConnector2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Connector: Elbow 1033">
            <a:extLst>
              <a:ext uri="{FF2B5EF4-FFF2-40B4-BE49-F238E27FC236}">
                <a16:creationId xmlns:a16="http://schemas.microsoft.com/office/drawing/2014/main" id="{5A2E7B92-CADD-DED7-3D45-04C5E8D37E51}"/>
              </a:ext>
            </a:extLst>
          </p:cNvPr>
          <p:cNvCxnSpPr>
            <a:stCxn id="1028" idx="2"/>
            <a:endCxn id="1030" idx="0"/>
          </p:cNvCxnSpPr>
          <p:nvPr/>
        </p:nvCxnSpPr>
        <p:spPr>
          <a:xfrm rot="5400000">
            <a:off x="3536411" y="4513016"/>
            <a:ext cx="677906" cy="457643"/>
          </a:xfrm>
          <a:prstGeom prst="bentConnector3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Connector: Elbow 1035">
            <a:extLst>
              <a:ext uri="{FF2B5EF4-FFF2-40B4-BE49-F238E27FC236}">
                <a16:creationId xmlns:a16="http://schemas.microsoft.com/office/drawing/2014/main" id="{A2B7B0A5-A6DC-73EE-77D5-EBB5BF2EE6DB}"/>
              </a:ext>
            </a:extLst>
          </p:cNvPr>
          <p:cNvCxnSpPr>
            <a:stCxn id="1028" idx="2"/>
            <a:endCxn id="25" idx="0"/>
          </p:cNvCxnSpPr>
          <p:nvPr/>
        </p:nvCxnSpPr>
        <p:spPr>
          <a:xfrm rot="16200000" flipH="1">
            <a:off x="4016499" y="4490570"/>
            <a:ext cx="677705" cy="502332"/>
          </a:xfrm>
          <a:prstGeom prst="bentConnector3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Connector: Elbow 1039">
            <a:extLst>
              <a:ext uri="{FF2B5EF4-FFF2-40B4-BE49-F238E27FC236}">
                <a16:creationId xmlns:a16="http://schemas.microsoft.com/office/drawing/2014/main" id="{0B9A2FA6-5F0D-7E71-0D75-67C6476C8ACA}"/>
              </a:ext>
            </a:extLst>
          </p:cNvPr>
          <p:cNvCxnSpPr>
            <a:stCxn id="23" idx="2"/>
            <a:endCxn id="27" idx="0"/>
          </p:cNvCxnSpPr>
          <p:nvPr/>
        </p:nvCxnSpPr>
        <p:spPr>
          <a:xfrm rot="5400000">
            <a:off x="5617216" y="2352755"/>
            <a:ext cx="521304" cy="436263"/>
          </a:xfrm>
          <a:prstGeom prst="bentConnector3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Connector: Elbow 1041">
            <a:extLst>
              <a:ext uri="{FF2B5EF4-FFF2-40B4-BE49-F238E27FC236}">
                <a16:creationId xmlns:a16="http://schemas.microsoft.com/office/drawing/2014/main" id="{63E9F0E9-28C9-EDBE-D7A3-93E8BA9ACED1}"/>
              </a:ext>
            </a:extLst>
          </p:cNvPr>
          <p:cNvCxnSpPr>
            <a:stCxn id="23" idx="2"/>
            <a:endCxn id="26" idx="0"/>
          </p:cNvCxnSpPr>
          <p:nvPr/>
        </p:nvCxnSpPr>
        <p:spPr>
          <a:xfrm rot="16200000" flipH="1">
            <a:off x="6061533" y="2344699"/>
            <a:ext cx="521304" cy="452373"/>
          </a:xfrm>
          <a:prstGeom prst="bentConnector3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Straight Arrow Connector 1047">
            <a:extLst>
              <a:ext uri="{FF2B5EF4-FFF2-40B4-BE49-F238E27FC236}">
                <a16:creationId xmlns:a16="http://schemas.microsoft.com/office/drawing/2014/main" id="{33CB54AC-89E9-881A-3D68-B9AF49060BE0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>
            <a:off x="5243668" y="5310402"/>
            <a:ext cx="1627528" cy="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0" name="TextBox 1049">
            <a:extLst>
              <a:ext uri="{FF2B5EF4-FFF2-40B4-BE49-F238E27FC236}">
                <a16:creationId xmlns:a16="http://schemas.microsoft.com/office/drawing/2014/main" id="{B68CDEFD-CF09-BE66-480C-B04FB819A1AE}"/>
              </a:ext>
            </a:extLst>
          </p:cNvPr>
          <p:cNvSpPr txBox="1"/>
          <p:nvPr/>
        </p:nvSpPr>
        <p:spPr>
          <a:xfrm>
            <a:off x="5291613" y="3447894"/>
            <a:ext cx="1627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Web Server Subnet </a:t>
            </a:r>
            <a:endParaRPr lang="en-IN" sz="14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8A5E32B-7AA3-FEA1-1569-9BDF448019E1}"/>
              </a:ext>
            </a:extLst>
          </p:cNvPr>
          <p:cNvSpPr txBox="1"/>
          <p:nvPr/>
        </p:nvSpPr>
        <p:spPr>
          <a:xfrm>
            <a:off x="3411914" y="5686103"/>
            <a:ext cx="1627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App Server Subnet </a:t>
            </a:r>
            <a:endParaRPr lang="en-IN" sz="14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E9CDDF4-665F-A0B3-3D18-E25F6CF80ED4}"/>
              </a:ext>
            </a:extLst>
          </p:cNvPr>
          <p:cNvSpPr txBox="1"/>
          <p:nvPr/>
        </p:nvSpPr>
        <p:spPr>
          <a:xfrm>
            <a:off x="7157280" y="5669336"/>
            <a:ext cx="1627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Database Subnet </a:t>
            </a:r>
            <a:endParaRPr lang="en-IN" sz="14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C846331-C251-740F-59B8-A7B08F9FB249}"/>
              </a:ext>
            </a:extLst>
          </p:cNvPr>
          <p:cNvSpPr txBox="1"/>
          <p:nvPr/>
        </p:nvSpPr>
        <p:spPr>
          <a:xfrm>
            <a:off x="2507259" y="3798591"/>
            <a:ext cx="1627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Internal Load Balancer </a:t>
            </a:r>
            <a:endParaRPr lang="en-IN" sz="14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04C0C1-282C-035B-DBCA-84E1B0FE73D4}"/>
              </a:ext>
            </a:extLst>
          </p:cNvPr>
          <p:cNvSpPr txBox="1"/>
          <p:nvPr/>
        </p:nvSpPr>
        <p:spPr>
          <a:xfrm>
            <a:off x="6681742" y="1602028"/>
            <a:ext cx="1627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External Load Balancer</a:t>
            </a:r>
            <a:endParaRPr lang="en-IN" sz="14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9BB1F60-6650-9A6A-FD62-B059A247735D}"/>
              </a:ext>
            </a:extLst>
          </p:cNvPr>
          <p:cNvSpPr txBox="1"/>
          <p:nvPr/>
        </p:nvSpPr>
        <p:spPr>
          <a:xfrm>
            <a:off x="8933672" y="1591706"/>
            <a:ext cx="1094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Virtual Network </a:t>
            </a:r>
            <a:endParaRPr lang="en-IN" sz="14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0FA5912-F3DE-BC0D-E789-46213D74D869}"/>
              </a:ext>
            </a:extLst>
          </p:cNvPr>
          <p:cNvSpPr txBox="1"/>
          <p:nvPr/>
        </p:nvSpPr>
        <p:spPr>
          <a:xfrm>
            <a:off x="2233663" y="677135"/>
            <a:ext cx="2303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Azure 3-tier Architecture </a:t>
            </a:r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val="1022490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Kumar Singh</dc:creator>
  <cp:lastModifiedBy>Ashish Kumar Singh</cp:lastModifiedBy>
  <cp:revision>1</cp:revision>
  <dcterms:created xsi:type="dcterms:W3CDTF">2022-06-11T18:58:13Z</dcterms:created>
  <dcterms:modified xsi:type="dcterms:W3CDTF">2022-06-11T18:59:36Z</dcterms:modified>
</cp:coreProperties>
</file>