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Review Insights – British Airways (Skytrax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Sentiment Distribution (based on 5 pages of Skytrax reviews)</a:t>
            </a:r>
          </a:p>
          <a:p>
            <a:r>
              <a:t>- 52% Positive</a:t>
            </a:r>
          </a:p>
          <a:p>
            <a:r>
              <a:t>- 35% Negative</a:t>
            </a:r>
          </a:p>
          <a:p>
            <a:r>
              <a:t>- 13% Neutral</a:t>
            </a:r>
          </a:p>
          <a:p/>
          <a:p>
            <a:r>
              <a:t>💬 Most Common Positive Themes:</a:t>
            </a:r>
          </a:p>
          <a:p>
            <a:r>
              <a:t>- Comfortable seating and clean aircraft</a:t>
            </a:r>
          </a:p>
          <a:p>
            <a:r>
              <a:t>- Friendly and professional crew</a:t>
            </a:r>
          </a:p>
          <a:p>
            <a:r>
              <a:t>- Smooth check-in process</a:t>
            </a:r>
          </a:p>
          <a:p/>
          <a:p>
            <a:r>
              <a:t>⚠️ Most Frequent Complaints:</a:t>
            </a:r>
          </a:p>
          <a:p>
            <a:r>
              <a:t>- Flight delays and last-minute cancellations</a:t>
            </a:r>
          </a:p>
          <a:p>
            <a:r>
              <a:t>- Lost or delayed luggage</a:t>
            </a:r>
          </a:p>
          <a:p>
            <a:r>
              <a:t>- Inconsistent in-flight service quality</a:t>
            </a:r>
          </a:p>
          <a:p/>
          <a:p>
            <a:r>
              <a:t>☁️ Word Cloud Key Terms:</a:t>
            </a:r>
          </a:p>
          <a:p>
            <a:r>
              <a:t>flight, service, staff, delayed, seat, luggage, experience</a:t>
            </a:r>
          </a:p>
          <a:p/>
          <a:p>
            <a:r>
              <a:t>📌 Key Takeaway:</a:t>
            </a:r>
          </a:p>
          <a:p>
            <a:r>
              <a:t>Focus on operational efficiency and baggage handling to reduce customer complaints and improve loyalty.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