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Model Insights – Holiday Purchase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Model Performance:</a:t>
            </a:r>
          </a:p>
          <a:p>
            <a:r>
              <a:t>- Accuracy: ~78% (example)</a:t>
            </a:r>
          </a:p>
          <a:p>
            <a:r>
              <a:t>- Good precision and recall for both buyers and non-buyers</a:t>
            </a:r>
          </a:p>
          <a:p/>
          <a:p>
            <a:r>
              <a:t>🔍 Top Predictive Features:</a:t>
            </a:r>
          </a:p>
          <a:p>
            <a:r>
              <a:t>1. price – Higher prices → fewer holiday purchases</a:t>
            </a:r>
          </a:p>
          <a:p>
            <a:r>
              <a:t>2. days_until_departure – Early bookers are more likely to buy</a:t>
            </a:r>
          </a:p>
          <a:p>
            <a:r>
              <a:t>3. membership_status_Gold – Loyal customers convert better</a:t>
            </a:r>
          </a:p>
          <a:p>
            <a:r>
              <a:t>4. destination_Europe – More likely to purchase holidays</a:t>
            </a:r>
          </a:p>
          <a:p>
            <a:r>
              <a:t>5. previous_bookings – Repeat customers tend to buy more</a:t>
            </a:r>
          </a:p>
          <a:p/>
          <a:p>
            <a:r>
              <a:t>📌 Recommendation:</a:t>
            </a:r>
          </a:p>
          <a:p>
            <a:r>
              <a:t>Target early-booking, high-loyalty customers with personalized promotions, especially for European destinations.</a:t>
            </a:r>
          </a:p>
        </p:txBody>
      </p:sp>
      <p:pic>
        <p:nvPicPr>
          <p:cNvPr id="4" name="Picture 3" descr="holiday_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54880"/>
            <a:ext cx="3352800" cy="2011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