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95" r:id="rId4"/>
    <p:sldId id="296" r:id="rId5"/>
    <p:sldId id="261" r:id="rId6"/>
    <p:sldId id="262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5143500" type="screen16x9"/>
  <p:notesSz cx="6858000" cy="9144000"/>
  <p:embeddedFontLst>
    <p:embeddedFont>
      <p:font typeface="Aero" panose="02000603090000090004" pitchFamily="2" charset="0"/>
      <p:italic r:id="rId18"/>
    </p:embeddedFont>
    <p:embeddedFont>
      <p:font typeface="Nixie One" panose="020B0604020202020204" charset="0"/>
      <p:regular r:id="rId19"/>
    </p:embeddedFont>
    <p:embeddedFont>
      <p:font typeface="Varela Round" panose="020B0604020202020204" charset="-79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77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46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82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6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59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62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9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0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81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c26f70d-7ea5-4eae-bb31-09861cbcf5aa/ReportSection497c6305caf140b9a9d6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c26f70d-7ea5-4eae-bb31-09861cbcf5aa/ReportSection0c0ec68af07d6d771b65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c26f70d-7ea5-4eae-bb31-09861cbcf5aa/ReportSection415816804d06200b2865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c26f70d-7ea5-4eae-bb31-09861cbcf5aa/ReportSection98a386be0bcc2bced7ec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c26f70d-7ea5-4eae-bb31-09861cbcf5aa/ReportSection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4" y="1991825"/>
            <a:ext cx="522741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Aero" panose="02000603090000090004" pitchFamily="2" charset="0"/>
              </a:rPr>
              <a:t>Olympic Games</a:t>
            </a:r>
            <a:endParaRPr sz="4000" dirty="0">
              <a:solidFill>
                <a:schemeClr val="tx1"/>
              </a:solidFill>
              <a:latin typeface="Aero" panose="0200060309000009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75EA9-66E0-4A7C-A858-5D9FF789F12F}"/>
              </a:ext>
            </a:extLst>
          </p:cNvPr>
          <p:cNvSpPr txBox="1"/>
          <p:nvPr/>
        </p:nvSpPr>
        <p:spPr>
          <a:xfrm>
            <a:off x="2842260" y="2930645"/>
            <a:ext cx="345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ero" panose="02000603090000090004" pitchFamily="2" charset="0"/>
                <a:cs typeface="Adobe Gurmukhi" panose="01010101010101010101" pitchFamily="50" charset="0"/>
              </a:rPr>
              <a:t>Milestone 4: Storytelling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C3E6-7DCD-4C69-BA41-867FD73618C6}"/>
              </a:ext>
            </a:extLst>
          </p:cNvPr>
          <p:cNvSpPr txBox="1"/>
          <p:nvPr/>
        </p:nvSpPr>
        <p:spPr>
          <a:xfrm>
            <a:off x="4381122" y="1653728"/>
            <a:ext cx="4373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participants in Summer Olympics has increased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gap between male and female participation in Summer Games is getting smaller in recent years.</a:t>
            </a:r>
          </a:p>
        </p:txBody>
      </p:sp>
      <p:pic>
        <p:nvPicPr>
          <p:cNvPr id="6" name="Picture" title="This slide contains the following visuals: Summer Game by Year and Sex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19BA8732-77E5-44FB-B00A-00C30190A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92" t="5372" r="21821" b="10975"/>
          <a:stretch/>
        </p:blipFill>
        <p:spPr>
          <a:xfrm>
            <a:off x="503908" y="1123757"/>
            <a:ext cx="3755294" cy="2895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51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C3E6-7DCD-4C69-BA41-867FD73618C6}"/>
              </a:ext>
            </a:extLst>
          </p:cNvPr>
          <p:cNvSpPr txBox="1"/>
          <p:nvPr/>
        </p:nvSpPr>
        <p:spPr>
          <a:xfrm>
            <a:off x="4381122" y="1653728"/>
            <a:ext cx="4373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participants in Winter Olympics has increased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Contrary to what was registered in the Summer Games, the gap between male and female participation tend to remain constant over the years.</a:t>
            </a:r>
          </a:p>
        </p:txBody>
      </p:sp>
      <p:pic>
        <p:nvPicPr>
          <p:cNvPr id="5" name="Picture" title="This slide contains the following visuals: Winter game by Year and Sex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52145D07-467E-441E-A213-512475634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0" t="6667" r="21252" b="10431"/>
          <a:stretch/>
        </p:blipFill>
        <p:spPr>
          <a:xfrm>
            <a:off x="523091" y="1077899"/>
            <a:ext cx="3934609" cy="2987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30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pic>
        <p:nvPicPr>
          <p:cNvPr id="5" name="Picture" title="This slide contains the following visuals: Medal By Gender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1AAFA0A2-AE49-4FDA-823E-F2830AC2E5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28" t="9725" r="18031" b="9177"/>
          <a:stretch/>
        </p:blipFill>
        <p:spPr>
          <a:xfrm>
            <a:off x="389353" y="1085850"/>
            <a:ext cx="4475143" cy="317373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5C3E6-7DCD-4C69-BA41-867FD73618C6}"/>
              </a:ext>
            </a:extLst>
          </p:cNvPr>
          <p:cNvSpPr txBox="1"/>
          <p:nvPr/>
        </p:nvSpPr>
        <p:spPr>
          <a:xfrm>
            <a:off x="4038222" y="1828988"/>
            <a:ext cx="4373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participate more in Olympic Games, so as expected they get more medals.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probability of a women who participate in the games win a medal is higher(15.1% for women and 14.6% for men).</a:t>
            </a:r>
          </a:p>
        </p:txBody>
      </p:sp>
    </p:spTree>
    <p:extLst>
      <p:ext uri="{BB962C8B-B14F-4D97-AF65-F5344CB8AC3E}">
        <p14:creationId xmlns:p14="http://schemas.microsoft.com/office/powerpoint/2010/main" val="6169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pic>
        <p:nvPicPr>
          <p:cNvPr id="5" name="Picture" title="This slide contains the following visuals: participants and medal by country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6F278965-2AB0-4BD8-AD6A-519EB50D9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48" t="6666" r="11409" b="4157"/>
          <a:stretch/>
        </p:blipFill>
        <p:spPr>
          <a:xfrm>
            <a:off x="464821" y="1108381"/>
            <a:ext cx="4242096" cy="292673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5C3E6-7DCD-4C69-BA41-867FD73618C6}"/>
              </a:ext>
            </a:extLst>
          </p:cNvPr>
          <p:cNvSpPr txBox="1"/>
          <p:nvPr/>
        </p:nvSpPr>
        <p:spPr>
          <a:xfrm>
            <a:off x="4381122" y="1653728"/>
            <a:ext cx="4373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USA, Russia and Germany are the 3 countries with more medals.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ratio[number the medals/ number of participants] the winner is Russia (3.947 medals in only 5.610 participants) – 70%.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this 10 countries, France is the worst(1.767 medals in 6.170 participants) – 29%</a:t>
            </a:r>
          </a:p>
        </p:txBody>
      </p:sp>
    </p:spTree>
    <p:extLst>
      <p:ext uri="{BB962C8B-B14F-4D97-AF65-F5344CB8AC3E}">
        <p14:creationId xmlns:p14="http://schemas.microsoft.com/office/powerpoint/2010/main" val="367540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EBBEF5-E93E-44EC-BBBD-1BEC3CF2C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3" t="19407" r="27583" b="28741"/>
          <a:stretch/>
        </p:blipFill>
        <p:spPr>
          <a:xfrm>
            <a:off x="2971800" y="1866900"/>
            <a:ext cx="3002280" cy="2667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7D713-BD96-4FF4-979B-A856B9E97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7DD32-4F4F-4D93-A1BD-C55E0FB53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67" t="20148" r="27750" b="26815"/>
          <a:stretch/>
        </p:blipFill>
        <p:spPr>
          <a:xfrm>
            <a:off x="464820" y="129540"/>
            <a:ext cx="2842260" cy="2727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6CFC1-0FC4-4BBD-8607-5ADA55CF2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33" t="19111" r="27583" b="30074"/>
          <a:stretch/>
        </p:blipFill>
        <p:spPr>
          <a:xfrm>
            <a:off x="5974080" y="243840"/>
            <a:ext cx="284226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ED2A2-5E95-4BAD-97C8-BE5D85F4E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985E2-28FB-47C4-A2C4-C6DC47FBD05B}"/>
              </a:ext>
            </a:extLst>
          </p:cNvPr>
          <p:cNvSpPr txBox="1"/>
          <p:nvPr/>
        </p:nvSpPr>
        <p:spPr>
          <a:xfrm>
            <a:off x="1501140" y="1863864"/>
            <a:ext cx="462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ero" panose="020006030900000900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560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7CDEE-181D-4418-B5EB-C3DD6319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75" y="939530"/>
            <a:ext cx="1879965" cy="641100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ero" panose="02000603090000090004" pitchFamily="2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602E2-F34E-41B1-9061-93A70330E579}"/>
              </a:ext>
            </a:extLst>
          </p:cNvPr>
          <p:cNvSpPr txBox="1"/>
          <p:nvPr/>
        </p:nvSpPr>
        <p:spPr>
          <a:xfrm>
            <a:off x="2316480" y="1935480"/>
            <a:ext cx="511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Gaining some insight about the Olympic games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B6A0-E9A2-44CD-976B-AB4A9ACC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52" y="2598107"/>
            <a:ext cx="315277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7CDEE-181D-4418-B5EB-C3DD6319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75" y="939530"/>
            <a:ext cx="1879965" cy="641100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ero" panose="02000603090000090004" pitchFamily="2" charset="0"/>
              </a:rPr>
              <a:t>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602E2-F34E-41B1-9061-93A70330E579}"/>
              </a:ext>
            </a:extLst>
          </p:cNvPr>
          <p:cNvSpPr txBox="1"/>
          <p:nvPr/>
        </p:nvSpPr>
        <p:spPr>
          <a:xfrm>
            <a:off x="2316480" y="1935480"/>
            <a:ext cx="5593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Journalists, coaches, countries (government) who are looking to understand the Olympic Games results. Journalists in order to publish the information. Coaches and government to improve the results of their team / country.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B6A0-E9A2-44CD-976B-AB4A9ACC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0" y="3028994"/>
            <a:ext cx="3152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7CDEE-181D-4418-B5EB-C3DD6319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75" y="939530"/>
            <a:ext cx="2108565" cy="641100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ero" panose="02000603090000090004" pitchFamily="2" charset="0"/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602E2-F34E-41B1-9061-93A70330E579}"/>
              </a:ext>
            </a:extLst>
          </p:cNvPr>
          <p:cNvSpPr txBox="1"/>
          <p:nvPr/>
        </p:nvSpPr>
        <p:spPr>
          <a:xfrm>
            <a:off x="2316480" y="1935480"/>
            <a:ext cx="5966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the demographics of Olympics – what age group, gender(sex) and countries have more participants and better results?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country has been more regular in Olympics, who has been winning more medals? Which sports in which season Olympics is popular amongst the top countries?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effect does the host country have in the medals won at the Olympics?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16EFC-CBBF-4FF9-86CA-6DA588CDA8EE}"/>
              </a:ext>
            </a:extLst>
          </p:cNvPr>
          <p:cNvSpPr txBox="1"/>
          <p:nvPr/>
        </p:nvSpPr>
        <p:spPr>
          <a:xfrm>
            <a:off x="2296633" y="1360967"/>
            <a:ext cx="174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ER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36F9E-610B-4EE3-8AF9-EE27EBE71082}"/>
              </a:ext>
            </a:extLst>
          </p:cNvPr>
          <p:cNvSpPr txBox="1"/>
          <p:nvPr/>
        </p:nvSpPr>
        <p:spPr>
          <a:xfrm>
            <a:off x="5925879" y="1357040"/>
            <a:ext cx="24029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Data Base</a:t>
            </a:r>
          </a:p>
          <a:p>
            <a:endParaRPr lang="en-IN" sz="2000" dirty="0">
              <a:latin typeface="Aero" panose="02000603090000090004" pitchFamily="2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 years of Olympic history: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Athlete and Results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A521B-A474-4389-95EC-C4E4BB66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97" y="1841231"/>
            <a:ext cx="3280123" cy="3082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5C9CA-4460-4B2E-AEF5-B43E3ABD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" y="1621918"/>
            <a:ext cx="4195430" cy="271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01885-DDDE-4EB3-B90D-64FBEA86790E}"/>
              </a:ext>
            </a:extLst>
          </p:cNvPr>
          <p:cNvSpPr txBox="1"/>
          <p:nvPr/>
        </p:nvSpPr>
        <p:spPr>
          <a:xfrm>
            <a:off x="1105786" y="1098698"/>
            <a:ext cx="697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the demographics of Olympics – what age group, gender (sex) and countries have more participants and better results?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C3E6-7DCD-4C69-BA41-867FD73618C6}"/>
              </a:ext>
            </a:extLst>
          </p:cNvPr>
          <p:cNvSpPr txBox="1"/>
          <p:nvPr/>
        </p:nvSpPr>
        <p:spPr>
          <a:xfrm>
            <a:off x="4408968" y="1749814"/>
            <a:ext cx="4373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group B between 20 and 25 is the most represented.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25.5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10 years old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Dimitrios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Loundras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(Greece)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Sport: Gymnastics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Game: 1896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Maximum: 97 years old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Name: John Quincy Adams Ward(USA)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Sport: Art Competitions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Games: 1928 Summer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pic>
        <p:nvPicPr>
          <p:cNvPr id="8" name="Picture" title="This slide contains the following visuals: lineChart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F4AA4C99-C83B-412B-83EA-D60F28883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8" t="10561" r="10143" b="8328"/>
          <a:stretch/>
        </p:blipFill>
        <p:spPr>
          <a:xfrm>
            <a:off x="274081" y="1333500"/>
            <a:ext cx="4899304" cy="293757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5C3E6-7DCD-4C69-BA41-867FD73618C6}"/>
              </a:ext>
            </a:extLst>
          </p:cNvPr>
          <p:cNvSpPr txBox="1"/>
          <p:nvPr/>
        </p:nvSpPr>
        <p:spPr>
          <a:xfrm>
            <a:off x="4381122" y="1653728"/>
            <a:ext cx="4373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the participants decreased until 1980 (Summer Games) and 1984 (winter Games) and then increased.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increase registered in the last Olympics (since 1980), the average age in the last years has never exceeded 26.5 years</a:t>
            </a:r>
          </a:p>
        </p:txBody>
      </p:sp>
    </p:spTree>
    <p:extLst>
      <p:ext uri="{BB962C8B-B14F-4D97-AF65-F5344CB8AC3E}">
        <p14:creationId xmlns:p14="http://schemas.microsoft.com/office/powerpoint/2010/main" val="139746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3F7645-5C68-4B6A-BAD2-1808A360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411135"/>
            <a:ext cx="3453765" cy="23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5312F-71DB-49D4-92C5-96B6E412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62617"/>
            <a:ext cx="3895725" cy="26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F2448F-6BA3-4CFB-B3E4-5136FFC7B206}"/>
              </a:ext>
            </a:extLst>
          </p:cNvPr>
          <p:cNvSpPr txBox="1"/>
          <p:nvPr/>
        </p:nvSpPr>
        <p:spPr>
          <a:xfrm>
            <a:off x="1127760" y="3880882"/>
            <a:ext cx="5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Male(cm) – Average: - 177, Min: - 127, Max: - 226, Standard Deviation 8.33.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Female(cm) – Average: - 169, Min: - 127, Max:- 213, Standard Deviation 8.5.</a:t>
            </a:r>
          </a:p>
        </p:txBody>
      </p:sp>
    </p:spTree>
    <p:extLst>
      <p:ext uri="{BB962C8B-B14F-4D97-AF65-F5344CB8AC3E}">
        <p14:creationId xmlns:p14="http://schemas.microsoft.com/office/powerpoint/2010/main" val="26047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EFA89-2040-49DA-A753-CBAF7264F680}"/>
              </a:ext>
            </a:extLst>
          </p:cNvPr>
          <p:cNvSpPr txBox="1"/>
          <p:nvPr/>
        </p:nvSpPr>
        <p:spPr>
          <a:xfrm>
            <a:off x="2679404" y="482009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ero" panose="02000603090000090004" pitchFamily="2" charset="0"/>
              </a:rPr>
              <a:t>Demographics of Olympics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2448F-6BA3-4CFB-B3E4-5136FFC7B206}"/>
              </a:ext>
            </a:extLst>
          </p:cNvPr>
          <p:cNvSpPr txBox="1"/>
          <p:nvPr/>
        </p:nvSpPr>
        <p:spPr>
          <a:xfrm>
            <a:off x="1127760" y="3880882"/>
            <a:ext cx="5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Male(Kg) – Average: - 74, Min: - 28, Max: - 214, Standard Deviation 11.71.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Female(Kg) – Average: - 61, Min: - 25, Max:- 167, Standard Deviation 10.14.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B1CD44-7D82-4648-9236-0A72007C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62617"/>
            <a:ext cx="3785191" cy="24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6AA913-962C-4DFF-80A2-A145088E5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55" y="1167872"/>
            <a:ext cx="3941445" cy="26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890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567</Words>
  <Application>Microsoft Office PowerPoint</Application>
  <PresentationFormat>On-screen Show (16:9)</PresentationFormat>
  <Paragraphs>55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Varela Round</vt:lpstr>
      <vt:lpstr>Aero</vt:lpstr>
      <vt:lpstr>Times New Roman</vt:lpstr>
      <vt:lpstr>Nixie One</vt:lpstr>
      <vt:lpstr>Puck template</vt:lpstr>
      <vt:lpstr>Olympic Games</vt:lpstr>
      <vt:lpstr>Objective</vt:lpstr>
      <vt:lpstr>Audience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</dc:title>
  <cp:lastModifiedBy>Ashish thapa</cp:lastModifiedBy>
  <cp:revision>6</cp:revision>
  <dcterms:modified xsi:type="dcterms:W3CDTF">2021-10-02T17:46:58Z</dcterms:modified>
</cp:coreProperties>
</file>