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C70F5-1C3F-419D-A04A-FD046C56B654}" v="2464" dt="2021-08-06T07:51:3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C83791-CDA9-4704-A8E7-4259546446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missing values found.</a:t>
          </a:r>
        </a:p>
      </dgm:t>
    </dgm:pt>
    <dgm:pt modelId="{E64812BA-B754-41F0-94D6-5B7965CCB5DC}" type="parTrans" cxnId="{A50B796B-7923-4819-B6C3-FB83169C6F44}">
      <dgm:prSet/>
      <dgm:spPr/>
      <dgm:t>
        <a:bodyPr/>
        <a:lstStyle/>
        <a:p>
          <a:endParaRPr lang="en-US"/>
        </a:p>
      </dgm:t>
    </dgm:pt>
    <dgm:pt modelId="{486D8BEE-C0F9-43BC-96F9-E106368A6571}" type="sibTrans" cxnId="{A50B796B-7923-4819-B6C3-FB83169C6F44}">
      <dgm:prSet/>
      <dgm:spPr/>
      <dgm:t>
        <a:bodyPr/>
        <a:lstStyle/>
        <a:p>
          <a:endParaRPr lang="en-US"/>
        </a:p>
      </dgm:t>
    </dgm:pt>
    <dgm:pt modelId="{F20DF653-58D8-4FA9-ACA8-16BFEF7CC6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columns contains numeric data.</a:t>
          </a:r>
        </a:p>
      </dgm:t>
    </dgm:pt>
    <dgm:pt modelId="{EBAF8436-7204-46F2-8F3F-61C9AC18A78D}" type="parTrans" cxnId="{4CD8A23E-A734-438D-8441-BC42E81A9441}">
      <dgm:prSet/>
      <dgm:spPr/>
      <dgm:t>
        <a:bodyPr/>
        <a:lstStyle/>
        <a:p>
          <a:endParaRPr lang="en-US"/>
        </a:p>
      </dgm:t>
    </dgm:pt>
    <dgm:pt modelId="{6D3E9150-52F8-47EB-AAA7-9A8CCA094C4A}" type="sibTrans" cxnId="{4CD8A23E-A734-438D-8441-BC42E81A9441}">
      <dgm:prSet/>
      <dgm:spPr/>
      <dgm:t>
        <a:bodyPr/>
        <a:lstStyle/>
        <a:p>
          <a:endParaRPr lang="en-US"/>
        </a:p>
      </dgm:t>
    </dgm:pt>
    <dgm:pt modelId="{9AF752EB-1995-4F25-9C1B-27896AF13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Density &amp; pH columns are found to have very low variances. Hence dropped.</a:t>
          </a:r>
        </a:p>
      </dgm:t>
    </dgm:pt>
    <dgm:pt modelId="{D8715082-A849-4F59-96F2-A7245947B7F4}" type="parTrans" cxnId="{1CC42A7B-23B3-4722-AF86-7EC3FCD7BBDD}">
      <dgm:prSet/>
      <dgm:spPr/>
      <dgm:t>
        <a:bodyPr/>
        <a:lstStyle/>
        <a:p>
          <a:endParaRPr lang="en-US"/>
        </a:p>
      </dgm:t>
    </dgm:pt>
    <dgm:pt modelId="{6C133A62-577C-4315-A839-40446AF67F99}" type="sibTrans" cxnId="{1CC42A7B-23B3-4722-AF86-7EC3FCD7BBDD}">
      <dgm:prSet/>
      <dgm:spPr/>
      <dgm:t>
        <a:bodyPr/>
        <a:lstStyle/>
        <a:p>
          <a:endParaRPr lang="en-US"/>
        </a:p>
      </dgm:t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473C4EC5-0C1B-440F-8D46-88D9A8DA068F}" type="pres">
      <dgm:prSet presAssocID="{60C83791-CDA9-4704-A8E7-425954644622}" presName="compNode" presStyleCnt="0"/>
      <dgm:spPr/>
    </dgm:pt>
    <dgm:pt modelId="{7CDA9674-A033-465E-9D4B-192932051E4B}" type="pres">
      <dgm:prSet presAssocID="{60C83791-CDA9-4704-A8E7-425954644622}" presName="bgRect" presStyleLbl="bgShp" presStyleIdx="0" presStyleCnt="3"/>
      <dgm:spPr/>
    </dgm:pt>
    <dgm:pt modelId="{086783D5-39A8-4B23-8B82-D232F1CEB022}" type="pres">
      <dgm:prSet presAssocID="{60C83791-CDA9-4704-A8E7-4259546446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B8C7059B-C2D0-459A-83D6-99EA3ABD351A}" type="pres">
      <dgm:prSet presAssocID="{60C83791-CDA9-4704-A8E7-425954644622}" presName="spaceRect" presStyleCnt="0"/>
      <dgm:spPr/>
    </dgm:pt>
    <dgm:pt modelId="{414E9E2F-2788-4B1F-A082-35B24DAAD074}" type="pres">
      <dgm:prSet presAssocID="{60C83791-CDA9-4704-A8E7-425954644622}" presName="parTx" presStyleLbl="revTx" presStyleIdx="0" presStyleCnt="3">
        <dgm:presLayoutVars>
          <dgm:chMax val="0"/>
          <dgm:chPref val="0"/>
        </dgm:presLayoutVars>
      </dgm:prSet>
      <dgm:spPr/>
    </dgm:pt>
    <dgm:pt modelId="{3DB5184C-1E2E-497D-A2EA-CD3E9958A661}" type="pres">
      <dgm:prSet presAssocID="{486D8BEE-C0F9-43BC-96F9-E106368A6571}" presName="sibTrans" presStyleCnt="0"/>
      <dgm:spPr/>
    </dgm:pt>
    <dgm:pt modelId="{A52B1975-4551-4D3E-A76A-5C13E299234C}" type="pres">
      <dgm:prSet presAssocID="{F20DF653-58D8-4FA9-ACA8-16BFEF7CC671}" presName="compNode" presStyleCnt="0"/>
      <dgm:spPr/>
    </dgm:pt>
    <dgm:pt modelId="{9277790D-8EAE-42AC-8F35-A1DF4E183995}" type="pres">
      <dgm:prSet presAssocID="{F20DF653-58D8-4FA9-ACA8-16BFEF7CC671}" presName="bgRect" presStyleLbl="bgShp" presStyleIdx="1" presStyleCnt="3"/>
      <dgm:spPr/>
    </dgm:pt>
    <dgm:pt modelId="{34F9D3AE-8FFD-4B27-BF0D-3F0262392CE4}" type="pres">
      <dgm:prSet presAssocID="{F20DF653-58D8-4FA9-ACA8-16BFEF7CC6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0D62641-FF7F-4352-9675-315F85E3F72B}" type="pres">
      <dgm:prSet presAssocID="{F20DF653-58D8-4FA9-ACA8-16BFEF7CC671}" presName="spaceRect" presStyleCnt="0"/>
      <dgm:spPr/>
    </dgm:pt>
    <dgm:pt modelId="{5B10E028-83D2-4F13-B9B6-621B97DD22EF}" type="pres">
      <dgm:prSet presAssocID="{F20DF653-58D8-4FA9-ACA8-16BFEF7CC671}" presName="parTx" presStyleLbl="revTx" presStyleIdx="1" presStyleCnt="3">
        <dgm:presLayoutVars>
          <dgm:chMax val="0"/>
          <dgm:chPref val="0"/>
        </dgm:presLayoutVars>
      </dgm:prSet>
      <dgm:spPr/>
    </dgm:pt>
    <dgm:pt modelId="{215DBA3A-3902-4074-B04F-3C2D5A046D4F}" type="pres">
      <dgm:prSet presAssocID="{6D3E9150-52F8-47EB-AAA7-9A8CCA094C4A}" presName="sibTrans" presStyleCnt="0"/>
      <dgm:spPr/>
    </dgm:pt>
    <dgm:pt modelId="{DE9FC6B6-1D85-4F12-8134-1126FA56F179}" type="pres">
      <dgm:prSet presAssocID="{9AF752EB-1995-4F25-9C1B-27896AF13C1B}" presName="compNode" presStyleCnt="0"/>
      <dgm:spPr/>
    </dgm:pt>
    <dgm:pt modelId="{EF09CC38-CDF6-43CD-BC81-B092B7ACB385}" type="pres">
      <dgm:prSet presAssocID="{9AF752EB-1995-4F25-9C1B-27896AF13C1B}" presName="bgRect" presStyleLbl="bgShp" presStyleIdx="2" presStyleCnt="3"/>
      <dgm:spPr/>
    </dgm:pt>
    <dgm:pt modelId="{410FFD86-CB37-469F-BB45-045E2354A626}" type="pres">
      <dgm:prSet presAssocID="{9AF752EB-1995-4F25-9C1B-27896AF13C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FD83841-61EA-4B56-98D0-D63D101F9394}" type="pres">
      <dgm:prSet presAssocID="{9AF752EB-1995-4F25-9C1B-27896AF13C1B}" presName="spaceRect" presStyleCnt="0"/>
      <dgm:spPr/>
    </dgm:pt>
    <dgm:pt modelId="{3C5BA90A-FC53-452B-B0F7-EB19ED22D918}" type="pres">
      <dgm:prSet presAssocID="{9AF752EB-1995-4F25-9C1B-27896AF13C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D8A23E-A734-438D-8441-BC42E81A9441}" srcId="{33E53C9B-0860-450C-A692-9B4ACF3BC392}" destId="{F20DF653-58D8-4FA9-ACA8-16BFEF7CC671}" srcOrd="1" destOrd="0" parTransId="{EBAF8436-7204-46F2-8F3F-61C9AC18A78D}" sibTransId="{6D3E9150-52F8-47EB-AAA7-9A8CCA094C4A}"/>
    <dgm:cxn modelId="{48C77A62-1BDB-42B6-8B5C-3D9BE593D06B}" type="presOf" srcId="{33E53C9B-0860-450C-A692-9B4ACF3BC392}" destId="{F4768EB4-8C13-4469-95D3-B5A9E416D81A}" srcOrd="0" destOrd="0" presId="urn:microsoft.com/office/officeart/2018/2/layout/IconVerticalSolidList"/>
    <dgm:cxn modelId="{A50B796B-7923-4819-B6C3-FB83169C6F44}" srcId="{33E53C9B-0860-450C-A692-9B4ACF3BC392}" destId="{60C83791-CDA9-4704-A8E7-425954644622}" srcOrd="0" destOrd="0" parTransId="{E64812BA-B754-41F0-94D6-5B7965CCB5DC}" sibTransId="{486D8BEE-C0F9-43BC-96F9-E106368A6571}"/>
    <dgm:cxn modelId="{1CC42A7B-23B3-4722-AF86-7EC3FCD7BBDD}" srcId="{33E53C9B-0860-450C-A692-9B4ACF3BC392}" destId="{9AF752EB-1995-4F25-9C1B-27896AF13C1B}" srcOrd="2" destOrd="0" parTransId="{D8715082-A849-4F59-96F2-A7245947B7F4}" sibTransId="{6C133A62-577C-4315-A839-40446AF67F99}"/>
    <dgm:cxn modelId="{F4352F83-D9B7-41E3-9DB0-38A00F0123A3}" type="presOf" srcId="{9AF752EB-1995-4F25-9C1B-27896AF13C1B}" destId="{3C5BA90A-FC53-452B-B0F7-EB19ED22D918}" srcOrd="0" destOrd="0" presId="urn:microsoft.com/office/officeart/2018/2/layout/IconVerticalSolidList"/>
    <dgm:cxn modelId="{CF837DB1-768F-4651-A81C-08AAEC8AB53C}" type="presOf" srcId="{F20DF653-58D8-4FA9-ACA8-16BFEF7CC671}" destId="{5B10E028-83D2-4F13-B9B6-621B97DD22EF}" srcOrd="0" destOrd="0" presId="urn:microsoft.com/office/officeart/2018/2/layout/IconVerticalSolidList"/>
    <dgm:cxn modelId="{B222DEC5-090B-4ADF-8194-DD5AD7D6F51E}" type="presOf" srcId="{60C83791-CDA9-4704-A8E7-425954644622}" destId="{414E9E2F-2788-4B1F-A082-35B24DAAD074}" srcOrd="0" destOrd="0" presId="urn:microsoft.com/office/officeart/2018/2/layout/IconVerticalSolidList"/>
    <dgm:cxn modelId="{B467F249-45B5-4EE0-AC28-2B5C6DBD7D2C}" type="presParOf" srcId="{F4768EB4-8C13-4469-95D3-B5A9E416D81A}" destId="{473C4EC5-0C1B-440F-8D46-88D9A8DA068F}" srcOrd="0" destOrd="0" presId="urn:microsoft.com/office/officeart/2018/2/layout/IconVerticalSolidList"/>
    <dgm:cxn modelId="{47F76281-F108-4850-9EA7-EFC02727DF1B}" type="presParOf" srcId="{473C4EC5-0C1B-440F-8D46-88D9A8DA068F}" destId="{7CDA9674-A033-465E-9D4B-192932051E4B}" srcOrd="0" destOrd="0" presId="urn:microsoft.com/office/officeart/2018/2/layout/IconVerticalSolidList"/>
    <dgm:cxn modelId="{33307CB6-8E06-497D-8FB4-4844EA0D0995}" type="presParOf" srcId="{473C4EC5-0C1B-440F-8D46-88D9A8DA068F}" destId="{086783D5-39A8-4B23-8B82-D232F1CEB022}" srcOrd="1" destOrd="0" presId="urn:microsoft.com/office/officeart/2018/2/layout/IconVerticalSolidList"/>
    <dgm:cxn modelId="{AF15F74D-87F4-4F80-B820-73E91DA3C86A}" type="presParOf" srcId="{473C4EC5-0C1B-440F-8D46-88D9A8DA068F}" destId="{B8C7059B-C2D0-459A-83D6-99EA3ABD351A}" srcOrd="2" destOrd="0" presId="urn:microsoft.com/office/officeart/2018/2/layout/IconVerticalSolidList"/>
    <dgm:cxn modelId="{86E4AAE9-CFBA-473A-8D65-80DA37261025}" type="presParOf" srcId="{473C4EC5-0C1B-440F-8D46-88D9A8DA068F}" destId="{414E9E2F-2788-4B1F-A082-35B24DAAD074}" srcOrd="3" destOrd="0" presId="urn:microsoft.com/office/officeart/2018/2/layout/IconVerticalSolidList"/>
    <dgm:cxn modelId="{1B59E9DF-4812-4F4A-A607-2111F5183782}" type="presParOf" srcId="{F4768EB4-8C13-4469-95D3-B5A9E416D81A}" destId="{3DB5184C-1E2E-497D-A2EA-CD3E9958A661}" srcOrd="1" destOrd="0" presId="urn:microsoft.com/office/officeart/2018/2/layout/IconVerticalSolidList"/>
    <dgm:cxn modelId="{BD5947EC-DAE7-473A-AE36-82DFF73E494F}" type="presParOf" srcId="{F4768EB4-8C13-4469-95D3-B5A9E416D81A}" destId="{A52B1975-4551-4D3E-A76A-5C13E299234C}" srcOrd="2" destOrd="0" presId="urn:microsoft.com/office/officeart/2018/2/layout/IconVerticalSolidList"/>
    <dgm:cxn modelId="{0166070C-A06E-463F-881B-5ECEA0FD1C63}" type="presParOf" srcId="{A52B1975-4551-4D3E-A76A-5C13E299234C}" destId="{9277790D-8EAE-42AC-8F35-A1DF4E183995}" srcOrd="0" destOrd="0" presId="urn:microsoft.com/office/officeart/2018/2/layout/IconVerticalSolidList"/>
    <dgm:cxn modelId="{BE523C84-5110-4693-9E02-4FD6739FB079}" type="presParOf" srcId="{A52B1975-4551-4D3E-A76A-5C13E299234C}" destId="{34F9D3AE-8FFD-4B27-BF0D-3F0262392CE4}" srcOrd="1" destOrd="0" presId="urn:microsoft.com/office/officeart/2018/2/layout/IconVerticalSolidList"/>
    <dgm:cxn modelId="{3B11446C-8D80-4149-81CC-1B64515FBE49}" type="presParOf" srcId="{A52B1975-4551-4D3E-A76A-5C13E299234C}" destId="{70D62641-FF7F-4352-9675-315F85E3F72B}" srcOrd="2" destOrd="0" presId="urn:microsoft.com/office/officeart/2018/2/layout/IconVerticalSolidList"/>
    <dgm:cxn modelId="{789CD795-9465-4C0C-A3D3-265975E5CF67}" type="presParOf" srcId="{A52B1975-4551-4D3E-A76A-5C13E299234C}" destId="{5B10E028-83D2-4F13-B9B6-621B97DD22EF}" srcOrd="3" destOrd="0" presId="urn:microsoft.com/office/officeart/2018/2/layout/IconVerticalSolidList"/>
    <dgm:cxn modelId="{CE431092-A289-489D-A9EE-31F6D05655FF}" type="presParOf" srcId="{F4768EB4-8C13-4469-95D3-B5A9E416D81A}" destId="{215DBA3A-3902-4074-B04F-3C2D5A046D4F}" srcOrd="3" destOrd="0" presId="urn:microsoft.com/office/officeart/2018/2/layout/IconVerticalSolidList"/>
    <dgm:cxn modelId="{42B69F09-9CDD-4895-8FD8-55A885BE4056}" type="presParOf" srcId="{F4768EB4-8C13-4469-95D3-B5A9E416D81A}" destId="{DE9FC6B6-1D85-4F12-8134-1126FA56F179}" srcOrd="4" destOrd="0" presId="urn:microsoft.com/office/officeart/2018/2/layout/IconVerticalSolidList"/>
    <dgm:cxn modelId="{B526FFE2-FF98-4D52-AFA8-ACC36B514E77}" type="presParOf" srcId="{DE9FC6B6-1D85-4F12-8134-1126FA56F179}" destId="{EF09CC38-CDF6-43CD-BC81-B092B7ACB385}" srcOrd="0" destOrd="0" presId="urn:microsoft.com/office/officeart/2018/2/layout/IconVerticalSolidList"/>
    <dgm:cxn modelId="{FAEB3030-BB8F-4CDA-9A69-961A4A440BCE}" type="presParOf" srcId="{DE9FC6B6-1D85-4F12-8134-1126FA56F179}" destId="{410FFD86-CB37-469F-BB45-045E2354A626}" srcOrd="1" destOrd="0" presId="urn:microsoft.com/office/officeart/2018/2/layout/IconVerticalSolidList"/>
    <dgm:cxn modelId="{92D53414-EC7C-48A4-85CD-0371E1A63402}" type="presParOf" srcId="{DE9FC6B6-1D85-4F12-8134-1126FA56F179}" destId="{BFD83841-61EA-4B56-98D0-D63D101F9394}" srcOrd="2" destOrd="0" presId="urn:microsoft.com/office/officeart/2018/2/layout/IconVerticalSolidList"/>
    <dgm:cxn modelId="{E4C2D4E6-ED68-4114-A9DC-08482D68B7D0}" type="presParOf" srcId="{DE9FC6B6-1D85-4F12-8134-1126FA56F179}" destId="{3C5BA90A-FC53-452B-B0F7-EB19ED22D9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AF752EB-1995-4F25-9C1B-27896AF13C1B}">
      <dgm:prSet phldr="0"/>
      <dgm:spPr/>
      <dgm:t>
        <a:bodyPr/>
        <a:lstStyle/>
        <a:p>
          <a:r>
            <a:rPr lang="en-US">
              <a:latin typeface="Meiryo"/>
            </a:rPr>
            <a:t> Dataset is highly biased towards quality classes 5,6 &amp; 7 which together represents 95% observations.</a:t>
          </a:r>
          <a:endParaRPr lang="en-US"/>
        </a:p>
      </dgm:t>
    </dgm:pt>
    <dgm:pt modelId="{D8715082-A849-4F59-96F2-A7245947B7F4}" type="parTrans" cxnId="{1CC42A7B-23B3-4722-AF86-7EC3FCD7BBDD}">
      <dgm:prSet/>
      <dgm:spPr/>
      <dgm:t>
        <a:bodyPr/>
        <a:lstStyle/>
        <a:p>
          <a:endParaRPr lang="en-US"/>
        </a:p>
      </dgm:t>
    </dgm:pt>
    <dgm:pt modelId="{6C133A62-577C-4315-A839-40446AF67F99}" type="sibTrans" cxnId="{1CC42A7B-23B3-4722-AF86-7EC3FCD7BBDD}">
      <dgm:prSet/>
      <dgm:spPr/>
      <dgm:t>
        <a:bodyPr/>
        <a:lstStyle/>
        <a:p>
          <a:endParaRPr lang="en-US"/>
        </a:p>
      </dgm:t>
    </dgm:pt>
    <dgm:pt modelId="{CE459911-6499-4610-A31A-650D2AB23DA8}">
      <dgm:prSet phldr="0"/>
      <dgm:spPr/>
      <dgm:t>
        <a:bodyPr/>
        <a:lstStyle/>
        <a:p>
          <a:r>
            <a:rPr lang="en-US">
              <a:latin typeface="Meiryo"/>
            </a:rPr>
            <a:t>Quality 3,4,8 are represented by only 5% observations.</a:t>
          </a:r>
        </a:p>
      </dgm:t>
    </dgm:pt>
    <dgm:pt modelId="{51D06693-9BFF-4BA4-A1BC-04B8BEF7DC67}" type="parTrans" cxnId="{2BFEE475-F3BE-4358-BB11-831FCB4D4F6D}">
      <dgm:prSet/>
      <dgm:spPr/>
    </dgm:pt>
    <dgm:pt modelId="{57DAE782-3A14-4D8F-B0C5-9F1082A19F04}" type="sibTrans" cxnId="{2BFEE475-F3BE-4358-BB11-831FCB4D4F6D}">
      <dgm:prSet/>
      <dgm:spPr/>
      <dgm:t>
        <a:bodyPr/>
        <a:lstStyle/>
        <a:p>
          <a:endParaRPr lang="en-US"/>
        </a:p>
      </dgm:t>
    </dgm:pt>
    <dgm:pt modelId="{911A6243-136C-4758-9AF2-9E3B39DCA13B}">
      <dgm:prSet phldr="0"/>
      <dgm:spPr/>
      <dgm:t>
        <a:bodyPr/>
        <a:lstStyle/>
        <a:p>
          <a:r>
            <a:rPr lang="en-US">
              <a:latin typeface="Meiryo"/>
            </a:rPr>
            <a:t>To resolve this problem, I have converted the problem to Bi-classification</a:t>
          </a:r>
        </a:p>
      </dgm:t>
    </dgm:pt>
    <dgm:pt modelId="{7C1E0E71-4371-4E9C-ABA6-85D65AC7C8BB}" type="parTrans" cxnId="{C61CFE9D-1095-40BC-9517-031584032ADD}">
      <dgm:prSet/>
      <dgm:spPr/>
    </dgm:pt>
    <dgm:pt modelId="{4D0F79DE-ABFA-4AF4-A21C-B1828AE78EF8}" type="sibTrans" cxnId="{C61CFE9D-1095-40BC-9517-031584032ADD}">
      <dgm:prSet/>
      <dgm:spPr/>
      <dgm:t>
        <a:bodyPr/>
        <a:lstStyle/>
        <a:p>
          <a:endParaRPr lang="en-US"/>
        </a:p>
      </dgm:t>
    </dgm:pt>
    <dgm:pt modelId="{C4931714-421F-4D6A-BD73-6202609277A0}">
      <dgm:prSet phldr="0"/>
      <dgm:spPr/>
      <dgm:t>
        <a:bodyPr/>
        <a:lstStyle/>
        <a:p>
          <a:r>
            <a:rPr lang="en-US">
              <a:latin typeface="Meiryo"/>
            </a:rPr>
            <a:t> Good Wine (5,6,8) ----&gt; 1</a:t>
          </a:r>
        </a:p>
      </dgm:t>
    </dgm:pt>
    <dgm:pt modelId="{8A4FCB29-2945-46BC-8D64-B43AAC7F1252}" type="parTrans" cxnId="{CF0557EF-0152-4314-B0D2-A49456ACE94A}">
      <dgm:prSet/>
      <dgm:spPr/>
    </dgm:pt>
    <dgm:pt modelId="{D733209C-97CA-43BC-A302-7EBE628458FC}" type="sibTrans" cxnId="{CF0557EF-0152-4314-B0D2-A49456ACE94A}">
      <dgm:prSet/>
      <dgm:spPr/>
      <dgm:t>
        <a:bodyPr/>
        <a:lstStyle/>
        <a:p>
          <a:endParaRPr lang="en-US"/>
        </a:p>
      </dgm:t>
    </dgm:pt>
    <dgm:pt modelId="{6AB9E7A5-3DE0-444C-857F-F71D798A23AE}">
      <dgm:prSet phldr="0"/>
      <dgm:spPr/>
      <dgm:t>
        <a:bodyPr/>
        <a:lstStyle/>
        <a:p>
          <a:pPr rtl="0"/>
          <a:r>
            <a:rPr lang="en-US">
              <a:latin typeface="Meiryo"/>
            </a:rPr>
            <a:t> Bad Wine (3,4,5) ----&gt; 0</a:t>
          </a:r>
        </a:p>
      </dgm:t>
    </dgm:pt>
    <dgm:pt modelId="{1A757923-DF35-48E5-827B-CFF8A0FB2A8E}" type="parTrans" cxnId="{DB717303-FF00-472C-A4B5-18ED4315656B}">
      <dgm:prSet/>
      <dgm:spPr/>
    </dgm:pt>
    <dgm:pt modelId="{0560A73C-97A8-4791-AA09-36877F02A57C}" type="sibTrans" cxnId="{DB717303-FF00-472C-A4B5-18ED4315656B}">
      <dgm:prSet/>
      <dgm:spPr/>
      <dgm:t>
        <a:bodyPr/>
        <a:lstStyle/>
        <a:p>
          <a:endParaRPr lang="en-US"/>
        </a:p>
      </dgm:t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DE9FC6B6-1D85-4F12-8134-1126FA56F179}" type="pres">
      <dgm:prSet presAssocID="{9AF752EB-1995-4F25-9C1B-27896AF13C1B}" presName="compNode" presStyleCnt="0"/>
      <dgm:spPr/>
    </dgm:pt>
    <dgm:pt modelId="{EF09CC38-CDF6-43CD-BC81-B092B7ACB385}" type="pres">
      <dgm:prSet presAssocID="{9AF752EB-1995-4F25-9C1B-27896AF13C1B}" presName="bgRect" presStyleLbl="bgShp" presStyleIdx="0" presStyleCnt="5"/>
      <dgm:spPr/>
    </dgm:pt>
    <dgm:pt modelId="{410FFD86-CB37-469F-BB45-045E2354A626}" type="pres">
      <dgm:prSet presAssocID="{9AF752EB-1995-4F25-9C1B-27896AF13C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FD83841-61EA-4B56-98D0-D63D101F9394}" type="pres">
      <dgm:prSet presAssocID="{9AF752EB-1995-4F25-9C1B-27896AF13C1B}" presName="spaceRect" presStyleCnt="0"/>
      <dgm:spPr/>
    </dgm:pt>
    <dgm:pt modelId="{3C5BA90A-FC53-452B-B0F7-EB19ED22D918}" type="pres">
      <dgm:prSet presAssocID="{9AF752EB-1995-4F25-9C1B-27896AF13C1B}" presName="parTx" presStyleLbl="revTx" presStyleIdx="0" presStyleCnt="5">
        <dgm:presLayoutVars>
          <dgm:chMax val="0"/>
          <dgm:chPref val="0"/>
        </dgm:presLayoutVars>
      </dgm:prSet>
      <dgm:spPr/>
    </dgm:pt>
    <dgm:pt modelId="{A6036D5A-C5A4-4727-BA69-D9B99C47A8C6}" type="pres">
      <dgm:prSet presAssocID="{6C133A62-577C-4315-A839-40446AF67F99}" presName="sibTrans" presStyleCnt="0"/>
      <dgm:spPr/>
    </dgm:pt>
    <dgm:pt modelId="{742C51A2-0630-4406-A695-4EDF77BC6032}" type="pres">
      <dgm:prSet presAssocID="{CE459911-6499-4610-A31A-650D2AB23DA8}" presName="compNode" presStyleCnt="0"/>
      <dgm:spPr/>
    </dgm:pt>
    <dgm:pt modelId="{6119BCE8-F02A-40B3-8651-419A1F113E02}" type="pres">
      <dgm:prSet presAssocID="{CE459911-6499-4610-A31A-650D2AB23DA8}" presName="bgRect" presStyleLbl="bgShp" presStyleIdx="1" presStyleCnt="5"/>
      <dgm:spPr/>
    </dgm:pt>
    <dgm:pt modelId="{5D986899-F8B8-4E29-AB72-8D07DE17E274}" type="pres">
      <dgm:prSet presAssocID="{CE459911-6499-4610-A31A-650D2AB23DA8}" presName="iconRect" presStyleLbl="node1" presStyleIdx="1" presStyleCnt="5"/>
      <dgm:spPr>
        <a:ln>
          <a:noFill/>
        </a:ln>
      </dgm:spPr>
    </dgm:pt>
    <dgm:pt modelId="{98FB78A7-F9CA-43E4-B9E0-D4BD3865F1D5}" type="pres">
      <dgm:prSet presAssocID="{CE459911-6499-4610-A31A-650D2AB23DA8}" presName="spaceRect" presStyleCnt="0"/>
      <dgm:spPr/>
    </dgm:pt>
    <dgm:pt modelId="{58CD81B3-61BA-4269-B3DD-C7A4AC2A3BA9}" type="pres">
      <dgm:prSet presAssocID="{CE459911-6499-4610-A31A-650D2AB23DA8}" presName="parTx" presStyleLbl="revTx" presStyleIdx="1" presStyleCnt="5">
        <dgm:presLayoutVars>
          <dgm:chMax val="0"/>
          <dgm:chPref val="0"/>
        </dgm:presLayoutVars>
      </dgm:prSet>
      <dgm:spPr/>
    </dgm:pt>
    <dgm:pt modelId="{7B6BCA05-CC26-45CF-A41A-79A61911312F}" type="pres">
      <dgm:prSet presAssocID="{57DAE782-3A14-4D8F-B0C5-9F1082A19F04}" presName="sibTrans" presStyleCnt="0"/>
      <dgm:spPr/>
    </dgm:pt>
    <dgm:pt modelId="{28B719BB-53A2-48B8-9BD5-A853776C7824}" type="pres">
      <dgm:prSet presAssocID="{911A6243-136C-4758-9AF2-9E3B39DCA13B}" presName="compNode" presStyleCnt="0"/>
      <dgm:spPr/>
    </dgm:pt>
    <dgm:pt modelId="{66C1595E-AEDB-4394-833A-A17B5B1958EC}" type="pres">
      <dgm:prSet presAssocID="{911A6243-136C-4758-9AF2-9E3B39DCA13B}" presName="bgRect" presStyleLbl="bgShp" presStyleIdx="2" presStyleCnt="5"/>
      <dgm:spPr/>
    </dgm:pt>
    <dgm:pt modelId="{0A43D409-E5D5-4697-9DC9-816AE6924183}" type="pres">
      <dgm:prSet presAssocID="{911A6243-136C-4758-9AF2-9E3B39DCA13B}" presName="iconRect" presStyleLbl="node1" presStyleIdx="2" presStyleCnt="5"/>
      <dgm:spPr>
        <a:ln>
          <a:noFill/>
        </a:ln>
      </dgm:spPr>
    </dgm:pt>
    <dgm:pt modelId="{24A62A46-DC52-4F75-952C-9289340E402F}" type="pres">
      <dgm:prSet presAssocID="{911A6243-136C-4758-9AF2-9E3B39DCA13B}" presName="spaceRect" presStyleCnt="0"/>
      <dgm:spPr/>
    </dgm:pt>
    <dgm:pt modelId="{1C54B6AE-E1BA-4310-AC8A-F2499A88E43A}" type="pres">
      <dgm:prSet presAssocID="{911A6243-136C-4758-9AF2-9E3B39DCA13B}" presName="parTx" presStyleLbl="revTx" presStyleIdx="2" presStyleCnt="5">
        <dgm:presLayoutVars>
          <dgm:chMax val="0"/>
          <dgm:chPref val="0"/>
        </dgm:presLayoutVars>
      </dgm:prSet>
      <dgm:spPr/>
    </dgm:pt>
    <dgm:pt modelId="{7C5B37AC-9EA7-44EB-969D-CD0CE13BF62D}" type="pres">
      <dgm:prSet presAssocID="{4D0F79DE-ABFA-4AF4-A21C-B1828AE78EF8}" presName="sibTrans" presStyleCnt="0"/>
      <dgm:spPr/>
    </dgm:pt>
    <dgm:pt modelId="{5E696F44-1768-4F11-B69E-E9BF6EB7DEDC}" type="pres">
      <dgm:prSet presAssocID="{C4931714-421F-4D6A-BD73-6202609277A0}" presName="compNode" presStyleCnt="0"/>
      <dgm:spPr/>
    </dgm:pt>
    <dgm:pt modelId="{849F794E-1256-4D27-9561-C1A914C9568D}" type="pres">
      <dgm:prSet presAssocID="{C4931714-421F-4D6A-BD73-6202609277A0}" presName="bgRect" presStyleLbl="bgShp" presStyleIdx="3" presStyleCnt="5"/>
      <dgm:spPr/>
    </dgm:pt>
    <dgm:pt modelId="{57E28101-3332-4216-B673-CF6D94346796}" type="pres">
      <dgm:prSet presAssocID="{C4931714-421F-4D6A-BD73-6202609277A0}" presName="iconRect" presStyleLbl="node1" presStyleIdx="3" presStyleCnt="5"/>
      <dgm:spPr>
        <a:ln>
          <a:noFill/>
        </a:ln>
      </dgm:spPr>
    </dgm:pt>
    <dgm:pt modelId="{17D22B28-B132-4482-8208-13B75C4D184C}" type="pres">
      <dgm:prSet presAssocID="{C4931714-421F-4D6A-BD73-6202609277A0}" presName="spaceRect" presStyleCnt="0"/>
      <dgm:spPr/>
    </dgm:pt>
    <dgm:pt modelId="{C2D610B9-AA40-467F-B3FD-8BA373ABBF22}" type="pres">
      <dgm:prSet presAssocID="{C4931714-421F-4D6A-BD73-6202609277A0}" presName="parTx" presStyleLbl="revTx" presStyleIdx="3" presStyleCnt="5">
        <dgm:presLayoutVars>
          <dgm:chMax val="0"/>
          <dgm:chPref val="0"/>
        </dgm:presLayoutVars>
      </dgm:prSet>
      <dgm:spPr/>
    </dgm:pt>
    <dgm:pt modelId="{A38FA28D-4088-4BAE-A128-46489E7EE172}" type="pres">
      <dgm:prSet presAssocID="{D733209C-97CA-43BC-A302-7EBE628458FC}" presName="sibTrans" presStyleCnt="0"/>
      <dgm:spPr/>
    </dgm:pt>
    <dgm:pt modelId="{4419CEA2-A7AD-44B3-8887-C852A250FB85}" type="pres">
      <dgm:prSet presAssocID="{6AB9E7A5-3DE0-444C-857F-F71D798A23AE}" presName="compNode" presStyleCnt="0"/>
      <dgm:spPr/>
    </dgm:pt>
    <dgm:pt modelId="{26B83A3F-3287-40F7-B4FC-B63DDF92F352}" type="pres">
      <dgm:prSet presAssocID="{6AB9E7A5-3DE0-444C-857F-F71D798A23AE}" presName="bgRect" presStyleLbl="bgShp" presStyleIdx="4" presStyleCnt="5"/>
      <dgm:spPr/>
    </dgm:pt>
    <dgm:pt modelId="{99A8C1C8-3C52-40FA-8D0F-FEB60177429C}" type="pres">
      <dgm:prSet presAssocID="{6AB9E7A5-3DE0-444C-857F-F71D798A23AE}" presName="iconRect" presStyleLbl="node1" presStyleIdx="4" presStyleCnt="5"/>
      <dgm:spPr>
        <a:ln>
          <a:noFill/>
        </a:ln>
      </dgm:spPr>
    </dgm:pt>
    <dgm:pt modelId="{2F889B15-DBC9-4BEA-9A31-013951CB5C5B}" type="pres">
      <dgm:prSet presAssocID="{6AB9E7A5-3DE0-444C-857F-F71D798A23AE}" presName="spaceRect" presStyleCnt="0"/>
      <dgm:spPr/>
    </dgm:pt>
    <dgm:pt modelId="{5EE6940B-17E3-4D52-8825-A5D6E3E9DBB2}" type="pres">
      <dgm:prSet presAssocID="{6AB9E7A5-3DE0-444C-857F-F71D798A23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717303-FF00-472C-A4B5-18ED4315656B}" srcId="{33E53C9B-0860-450C-A692-9B4ACF3BC392}" destId="{6AB9E7A5-3DE0-444C-857F-F71D798A23AE}" srcOrd="4" destOrd="0" parTransId="{1A757923-DF35-48E5-827B-CFF8A0FB2A8E}" sibTransId="{0560A73C-97A8-4791-AA09-36877F02A57C}"/>
    <dgm:cxn modelId="{618EDD16-D1B3-4F4F-ABD2-25CD9C67EF6E}" type="presOf" srcId="{33E53C9B-0860-450C-A692-9B4ACF3BC392}" destId="{F4768EB4-8C13-4469-95D3-B5A9E416D81A}" srcOrd="0" destOrd="0" presId="urn:microsoft.com/office/officeart/2018/2/layout/IconVerticalSolidList"/>
    <dgm:cxn modelId="{AC78E154-32B0-4BA1-AC26-87645898BEEA}" type="presOf" srcId="{9AF752EB-1995-4F25-9C1B-27896AF13C1B}" destId="{3C5BA90A-FC53-452B-B0F7-EB19ED22D918}" srcOrd="0" destOrd="0" presId="urn:microsoft.com/office/officeart/2018/2/layout/IconVerticalSolidList"/>
    <dgm:cxn modelId="{2BFEE475-F3BE-4358-BB11-831FCB4D4F6D}" srcId="{33E53C9B-0860-450C-A692-9B4ACF3BC392}" destId="{CE459911-6499-4610-A31A-650D2AB23DA8}" srcOrd="1" destOrd="0" parTransId="{51D06693-9BFF-4BA4-A1BC-04B8BEF7DC67}" sibTransId="{57DAE782-3A14-4D8F-B0C5-9F1082A19F04}"/>
    <dgm:cxn modelId="{1CC42A7B-23B3-4722-AF86-7EC3FCD7BBDD}" srcId="{33E53C9B-0860-450C-A692-9B4ACF3BC392}" destId="{9AF752EB-1995-4F25-9C1B-27896AF13C1B}" srcOrd="0" destOrd="0" parTransId="{D8715082-A849-4F59-96F2-A7245947B7F4}" sibTransId="{6C133A62-577C-4315-A839-40446AF67F99}"/>
    <dgm:cxn modelId="{7D2D687B-A6AC-4592-9865-2E47CDEFC1CC}" type="presOf" srcId="{911A6243-136C-4758-9AF2-9E3B39DCA13B}" destId="{1C54B6AE-E1BA-4310-AC8A-F2499A88E43A}" srcOrd="0" destOrd="0" presId="urn:microsoft.com/office/officeart/2018/2/layout/IconVerticalSolidList"/>
    <dgm:cxn modelId="{C61CFE9D-1095-40BC-9517-031584032ADD}" srcId="{33E53C9B-0860-450C-A692-9B4ACF3BC392}" destId="{911A6243-136C-4758-9AF2-9E3B39DCA13B}" srcOrd="2" destOrd="0" parTransId="{7C1E0E71-4371-4E9C-ABA6-85D65AC7C8BB}" sibTransId="{4D0F79DE-ABFA-4AF4-A21C-B1828AE78EF8}"/>
    <dgm:cxn modelId="{006F67AB-55DB-452C-88BC-56D6AF406AE6}" type="presOf" srcId="{CE459911-6499-4610-A31A-650D2AB23DA8}" destId="{58CD81B3-61BA-4269-B3DD-C7A4AC2A3BA9}" srcOrd="0" destOrd="0" presId="urn:microsoft.com/office/officeart/2018/2/layout/IconVerticalSolidList"/>
    <dgm:cxn modelId="{CF0557EF-0152-4314-B0D2-A49456ACE94A}" srcId="{33E53C9B-0860-450C-A692-9B4ACF3BC392}" destId="{C4931714-421F-4D6A-BD73-6202609277A0}" srcOrd="3" destOrd="0" parTransId="{8A4FCB29-2945-46BC-8D64-B43AAC7F1252}" sibTransId="{D733209C-97CA-43BC-A302-7EBE628458FC}"/>
    <dgm:cxn modelId="{D2EFF7FD-0C3A-474F-8460-B66AB993A6CF}" type="presOf" srcId="{C4931714-421F-4D6A-BD73-6202609277A0}" destId="{C2D610B9-AA40-467F-B3FD-8BA373ABBF22}" srcOrd="0" destOrd="0" presId="urn:microsoft.com/office/officeart/2018/2/layout/IconVerticalSolidList"/>
    <dgm:cxn modelId="{854DBEFF-3B80-48B2-935F-74B1A323D827}" type="presOf" srcId="{6AB9E7A5-3DE0-444C-857F-F71D798A23AE}" destId="{5EE6940B-17E3-4D52-8825-A5D6E3E9DBB2}" srcOrd="0" destOrd="0" presId="urn:microsoft.com/office/officeart/2018/2/layout/IconVerticalSolidList"/>
    <dgm:cxn modelId="{791F66B4-B392-433E-81EE-D2821DC42541}" type="presParOf" srcId="{F4768EB4-8C13-4469-95D3-B5A9E416D81A}" destId="{DE9FC6B6-1D85-4F12-8134-1126FA56F179}" srcOrd="0" destOrd="0" presId="urn:microsoft.com/office/officeart/2018/2/layout/IconVerticalSolidList"/>
    <dgm:cxn modelId="{EDA1C0D3-815E-4C26-BFF4-32974424BE68}" type="presParOf" srcId="{DE9FC6B6-1D85-4F12-8134-1126FA56F179}" destId="{EF09CC38-CDF6-43CD-BC81-B092B7ACB385}" srcOrd="0" destOrd="0" presId="urn:microsoft.com/office/officeart/2018/2/layout/IconVerticalSolidList"/>
    <dgm:cxn modelId="{CF4A7A23-B962-4EA2-97EB-7189B2A2640C}" type="presParOf" srcId="{DE9FC6B6-1D85-4F12-8134-1126FA56F179}" destId="{410FFD86-CB37-469F-BB45-045E2354A626}" srcOrd="1" destOrd="0" presId="urn:microsoft.com/office/officeart/2018/2/layout/IconVerticalSolidList"/>
    <dgm:cxn modelId="{AFE88ECC-C9AB-4B0C-95A3-C7F99DA7FCC5}" type="presParOf" srcId="{DE9FC6B6-1D85-4F12-8134-1126FA56F179}" destId="{BFD83841-61EA-4B56-98D0-D63D101F9394}" srcOrd="2" destOrd="0" presId="urn:microsoft.com/office/officeart/2018/2/layout/IconVerticalSolidList"/>
    <dgm:cxn modelId="{7BEE8CC3-8066-4B54-ACEE-861A62618F8C}" type="presParOf" srcId="{DE9FC6B6-1D85-4F12-8134-1126FA56F179}" destId="{3C5BA90A-FC53-452B-B0F7-EB19ED22D918}" srcOrd="3" destOrd="0" presId="urn:microsoft.com/office/officeart/2018/2/layout/IconVerticalSolidList"/>
    <dgm:cxn modelId="{F59F7157-6B25-49B5-A7F6-69D1F2A67C27}" type="presParOf" srcId="{F4768EB4-8C13-4469-95D3-B5A9E416D81A}" destId="{A6036D5A-C5A4-4727-BA69-D9B99C47A8C6}" srcOrd="1" destOrd="0" presId="urn:microsoft.com/office/officeart/2018/2/layout/IconVerticalSolidList"/>
    <dgm:cxn modelId="{40EECE79-82D4-4A79-B947-DEEF64687A6F}" type="presParOf" srcId="{F4768EB4-8C13-4469-95D3-B5A9E416D81A}" destId="{742C51A2-0630-4406-A695-4EDF77BC6032}" srcOrd="2" destOrd="0" presId="urn:microsoft.com/office/officeart/2018/2/layout/IconVerticalSolidList"/>
    <dgm:cxn modelId="{D8058218-5536-4437-A4D0-EDCD7A848F65}" type="presParOf" srcId="{742C51A2-0630-4406-A695-4EDF77BC6032}" destId="{6119BCE8-F02A-40B3-8651-419A1F113E02}" srcOrd="0" destOrd="0" presId="urn:microsoft.com/office/officeart/2018/2/layout/IconVerticalSolidList"/>
    <dgm:cxn modelId="{4B1A4363-5BCA-46B7-A6CD-2B3D2A95AF3D}" type="presParOf" srcId="{742C51A2-0630-4406-A695-4EDF77BC6032}" destId="{5D986899-F8B8-4E29-AB72-8D07DE17E274}" srcOrd="1" destOrd="0" presId="urn:microsoft.com/office/officeart/2018/2/layout/IconVerticalSolidList"/>
    <dgm:cxn modelId="{0BF37333-C4BD-4D06-9019-BD00385BEDFD}" type="presParOf" srcId="{742C51A2-0630-4406-A695-4EDF77BC6032}" destId="{98FB78A7-F9CA-43E4-B9E0-D4BD3865F1D5}" srcOrd="2" destOrd="0" presId="urn:microsoft.com/office/officeart/2018/2/layout/IconVerticalSolidList"/>
    <dgm:cxn modelId="{69AEA2C3-58F8-4FAA-820E-42CD5279C993}" type="presParOf" srcId="{742C51A2-0630-4406-A695-4EDF77BC6032}" destId="{58CD81B3-61BA-4269-B3DD-C7A4AC2A3BA9}" srcOrd="3" destOrd="0" presId="urn:microsoft.com/office/officeart/2018/2/layout/IconVerticalSolidList"/>
    <dgm:cxn modelId="{F7AA48A5-581A-4B4A-A6D6-8C529046F303}" type="presParOf" srcId="{F4768EB4-8C13-4469-95D3-B5A9E416D81A}" destId="{7B6BCA05-CC26-45CF-A41A-79A61911312F}" srcOrd="3" destOrd="0" presId="urn:microsoft.com/office/officeart/2018/2/layout/IconVerticalSolidList"/>
    <dgm:cxn modelId="{2A51D63C-3CA6-4A9B-A2BE-4A46F728B08A}" type="presParOf" srcId="{F4768EB4-8C13-4469-95D3-B5A9E416D81A}" destId="{28B719BB-53A2-48B8-9BD5-A853776C7824}" srcOrd="4" destOrd="0" presId="urn:microsoft.com/office/officeart/2018/2/layout/IconVerticalSolidList"/>
    <dgm:cxn modelId="{40852EA7-0B0A-4B87-B24C-AD9C478A8A88}" type="presParOf" srcId="{28B719BB-53A2-48B8-9BD5-A853776C7824}" destId="{66C1595E-AEDB-4394-833A-A17B5B1958EC}" srcOrd="0" destOrd="0" presId="urn:microsoft.com/office/officeart/2018/2/layout/IconVerticalSolidList"/>
    <dgm:cxn modelId="{AA9299E2-1A10-478B-AA6A-0AB67F4E1862}" type="presParOf" srcId="{28B719BB-53A2-48B8-9BD5-A853776C7824}" destId="{0A43D409-E5D5-4697-9DC9-816AE6924183}" srcOrd="1" destOrd="0" presId="urn:microsoft.com/office/officeart/2018/2/layout/IconVerticalSolidList"/>
    <dgm:cxn modelId="{E180DF8F-3081-4F06-8697-A1811522B2CE}" type="presParOf" srcId="{28B719BB-53A2-48B8-9BD5-A853776C7824}" destId="{24A62A46-DC52-4F75-952C-9289340E402F}" srcOrd="2" destOrd="0" presId="urn:microsoft.com/office/officeart/2018/2/layout/IconVerticalSolidList"/>
    <dgm:cxn modelId="{693A3410-9480-4584-9598-FD32A03D072E}" type="presParOf" srcId="{28B719BB-53A2-48B8-9BD5-A853776C7824}" destId="{1C54B6AE-E1BA-4310-AC8A-F2499A88E43A}" srcOrd="3" destOrd="0" presId="urn:microsoft.com/office/officeart/2018/2/layout/IconVerticalSolidList"/>
    <dgm:cxn modelId="{ECF736FD-F8DB-44ED-93A1-6B1AF2873F07}" type="presParOf" srcId="{F4768EB4-8C13-4469-95D3-B5A9E416D81A}" destId="{7C5B37AC-9EA7-44EB-969D-CD0CE13BF62D}" srcOrd="5" destOrd="0" presId="urn:microsoft.com/office/officeart/2018/2/layout/IconVerticalSolidList"/>
    <dgm:cxn modelId="{B218C9D5-DA2C-4DDB-B2BE-52A05800090A}" type="presParOf" srcId="{F4768EB4-8C13-4469-95D3-B5A9E416D81A}" destId="{5E696F44-1768-4F11-B69E-E9BF6EB7DEDC}" srcOrd="6" destOrd="0" presId="urn:microsoft.com/office/officeart/2018/2/layout/IconVerticalSolidList"/>
    <dgm:cxn modelId="{7353C485-267D-4A54-AA16-2BB1CD0849E2}" type="presParOf" srcId="{5E696F44-1768-4F11-B69E-E9BF6EB7DEDC}" destId="{849F794E-1256-4D27-9561-C1A914C9568D}" srcOrd="0" destOrd="0" presId="urn:microsoft.com/office/officeart/2018/2/layout/IconVerticalSolidList"/>
    <dgm:cxn modelId="{1CBC497F-A98B-4D54-97FF-A2E8DD9C5348}" type="presParOf" srcId="{5E696F44-1768-4F11-B69E-E9BF6EB7DEDC}" destId="{57E28101-3332-4216-B673-CF6D94346796}" srcOrd="1" destOrd="0" presId="urn:microsoft.com/office/officeart/2018/2/layout/IconVerticalSolidList"/>
    <dgm:cxn modelId="{62CF076F-2BD5-4370-A83F-FBEB936B6BD6}" type="presParOf" srcId="{5E696F44-1768-4F11-B69E-E9BF6EB7DEDC}" destId="{17D22B28-B132-4482-8208-13B75C4D184C}" srcOrd="2" destOrd="0" presId="urn:microsoft.com/office/officeart/2018/2/layout/IconVerticalSolidList"/>
    <dgm:cxn modelId="{1D882340-8F90-4E3B-BF39-0166B05D4FB7}" type="presParOf" srcId="{5E696F44-1768-4F11-B69E-E9BF6EB7DEDC}" destId="{C2D610B9-AA40-467F-B3FD-8BA373ABBF22}" srcOrd="3" destOrd="0" presId="urn:microsoft.com/office/officeart/2018/2/layout/IconVerticalSolidList"/>
    <dgm:cxn modelId="{FC4EE416-F508-4E74-A1BD-64D1F80897CC}" type="presParOf" srcId="{F4768EB4-8C13-4469-95D3-B5A9E416D81A}" destId="{A38FA28D-4088-4BAE-A128-46489E7EE172}" srcOrd="7" destOrd="0" presId="urn:microsoft.com/office/officeart/2018/2/layout/IconVerticalSolidList"/>
    <dgm:cxn modelId="{CFB67DE7-AB69-4440-98B4-8C58D708E8F4}" type="presParOf" srcId="{F4768EB4-8C13-4469-95D3-B5A9E416D81A}" destId="{4419CEA2-A7AD-44B3-8887-C852A250FB85}" srcOrd="8" destOrd="0" presId="urn:microsoft.com/office/officeart/2018/2/layout/IconVerticalSolidList"/>
    <dgm:cxn modelId="{D0DDA998-2F8A-4EC9-ABC9-1DAA2D10A26A}" type="presParOf" srcId="{4419CEA2-A7AD-44B3-8887-C852A250FB85}" destId="{26B83A3F-3287-40F7-B4FC-B63DDF92F352}" srcOrd="0" destOrd="0" presId="urn:microsoft.com/office/officeart/2018/2/layout/IconVerticalSolidList"/>
    <dgm:cxn modelId="{67905FE1-37A7-4CA9-B2CB-D5C64CCCA237}" type="presParOf" srcId="{4419CEA2-A7AD-44B3-8887-C852A250FB85}" destId="{99A8C1C8-3C52-40FA-8D0F-FEB60177429C}" srcOrd="1" destOrd="0" presId="urn:microsoft.com/office/officeart/2018/2/layout/IconVerticalSolidList"/>
    <dgm:cxn modelId="{468FDA58-6735-492B-B6FD-3E9B3E1AA7AE}" type="presParOf" srcId="{4419CEA2-A7AD-44B3-8887-C852A250FB85}" destId="{2F889B15-DBC9-4BEA-9A31-013951CB5C5B}" srcOrd="2" destOrd="0" presId="urn:microsoft.com/office/officeart/2018/2/layout/IconVerticalSolidList"/>
    <dgm:cxn modelId="{2094B7D0-A6DA-4D5D-A326-CE239E92F0D8}" type="presParOf" srcId="{4419CEA2-A7AD-44B3-8887-C852A250FB85}" destId="{5EE6940B-17E3-4D52-8825-A5D6E3E9DB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752EB-1995-4F25-9C1B-27896AF13C1B}">
      <dgm:prSet phldr="0"/>
      <dgm:spPr/>
      <dgm:t>
        <a:bodyPr/>
        <a:lstStyle/>
        <a:p>
          <a:pPr rtl="0"/>
          <a:r>
            <a:rPr lang="en-US" dirty="0">
              <a:latin typeface="Meiryo"/>
            </a:rPr>
            <a:t>Correlation between independent variables &amp; target variable.</a:t>
          </a:r>
          <a:endParaRPr lang="en-US" dirty="0"/>
        </a:p>
      </dgm:t>
    </dgm:pt>
    <dgm:pt modelId="{D8715082-A849-4F59-96F2-A7245947B7F4}" type="parTrans" cxnId="{1CC42A7B-23B3-4722-AF86-7EC3FCD7BBDD}">
      <dgm:prSet/>
      <dgm:spPr/>
      <dgm:t>
        <a:bodyPr/>
        <a:lstStyle/>
        <a:p>
          <a:endParaRPr lang="en-US"/>
        </a:p>
      </dgm:t>
    </dgm:pt>
    <dgm:pt modelId="{6C133A62-577C-4315-A839-40446AF67F99}" type="sibTrans" cxnId="{1CC42A7B-23B3-4722-AF86-7EC3FCD7BBDD}">
      <dgm:prSet/>
      <dgm:spPr/>
      <dgm:t>
        <a:bodyPr/>
        <a:lstStyle/>
        <a:p>
          <a:endParaRPr lang="en-US"/>
        </a:p>
      </dgm:t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DE9FC6B6-1D85-4F12-8134-1126FA56F179}" type="pres">
      <dgm:prSet presAssocID="{9AF752EB-1995-4F25-9C1B-27896AF13C1B}" presName="compNode" presStyleCnt="0"/>
      <dgm:spPr/>
    </dgm:pt>
    <dgm:pt modelId="{EF09CC38-CDF6-43CD-BC81-B092B7ACB385}" type="pres">
      <dgm:prSet presAssocID="{9AF752EB-1995-4F25-9C1B-27896AF13C1B}" presName="bgRect" presStyleLbl="bgShp" presStyleIdx="0" presStyleCnt="1"/>
      <dgm:spPr/>
    </dgm:pt>
    <dgm:pt modelId="{410FFD86-CB37-469F-BB45-045E2354A626}" type="pres">
      <dgm:prSet presAssocID="{9AF752EB-1995-4F25-9C1B-27896AF13C1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FD83841-61EA-4B56-98D0-D63D101F9394}" type="pres">
      <dgm:prSet presAssocID="{9AF752EB-1995-4F25-9C1B-27896AF13C1B}" presName="spaceRect" presStyleCnt="0"/>
      <dgm:spPr/>
    </dgm:pt>
    <dgm:pt modelId="{3C5BA90A-FC53-452B-B0F7-EB19ED22D918}" type="pres">
      <dgm:prSet presAssocID="{9AF752EB-1995-4F25-9C1B-27896AF13C1B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618EDD16-D1B3-4F4F-ABD2-25CD9C67EF6E}" type="presOf" srcId="{33E53C9B-0860-450C-A692-9B4ACF3BC392}" destId="{F4768EB4-8C13-4469-95D3-B5A9E416D81A}" srcOrd="0" destOrd="0" presId="urn:microsoft.com/office/officeart/2018/2/layout/IconVerticalSolidList"/>
    <dgm:cxn modelId="{86F5525E-9A62-4C42-BF5C-C43D0DB5193D}" type="presOf" srcId="{9AF752EB-1995-4F25-9C1B-27896AF13C1B}" destId="{3C5BA90A-FC53-452B-B0F7-EB19ED22D918}" srcOrd="0" destOrd="0" presId="urn:microsoft.com/office/officeart/2018/2/layout/IconVerticalSolidList"/>
    <dgm:cxn modelId="{1CC42A7B-23B3-4722-AF86-7EC3FCD7BBDD}" srcId="{33E53C9B-0860-450C-A692-9B4ACF3BC392}" destId="{9AF752EB-1995-4F25-9C1B-27896AF13C1B}" srcOrd="0" destOrd="0" parTransId="{D8715082-A849-4F59-96F2-A7245947B7F4}" sibTransId="{6C133A62-577C-4315-A839-40446AF67F99}"/>
    <dgm:cxn modelId="{791F66B4-B392-433E-81EE-D2821DC42541}" type="presParOf" srcId="{F4768EB4-8C13-4469-95D3-B5A9E416D81A}" destId="{DE9FC6B6-1D85-4F12-8134-1126FA56F179}" srcOrd="0" destOrd="0" presId="urn:microsoft.com/office/officeart/2018/2/layout/IconVerticalSolidList"/>
    <dgm:cxn modelId="{163A5E7C-AADD-4976-8D45-96833F2045FC}" type="presParOf" srcId="{DE9FC6B6-1D85-4F12-8134-1126FA56F179}" destId="{EF09CC38-CDF6-43CD-BC81-B092B7ACB385}" srcOrd="0" destOrd="0" presId="urn:microsoft.com/office/officeart/2018/2/layout/IconVerticalSolidList"/>
    <dgm:cxn modelId="{3524CD4D-A15B-494E-9D4C-C0613ADA49A4}" type="presParOf" srcId="{DE9FC6B6-1D85-4F12-8134-1126FA56F179}" destId="{410FFD86-CB37-469F-BB45-045E2354A626}" srcOrd="1" destOrd="0" presId="urn:microsoft.com/office/officeart/2018/2/layout/IconVerticalSolidList"/>
    <dgm:cxn modelId="{4597D86D-FA04-4D75-8970-6863E2304B77}" type="presParOf" srcId="{DE9FC6B6-1D85-4F12-8134-1126FA56F179}" destId="{BFD83841-61EA-4B56-98D0-D63D101F9394}" srcOrd="2" destOrd="0" presId="urn:microsoft.com/office/officeart/2018/2/layout/IconVerticalSolidList"/>
    <dgm:cxn modelId="{00E610CB-4312-49F7-8AEE-A031E6866412}" type="presParOf" srcId="{DE9FC6B6-1D85-4F12-8134-1126FA56F179}" destId="{3C5BA90A-FC53-452B-B0F7-EB19ED22D9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752EB-1995-4F25-9C1B-27896AF13C1B}">
      <dgm:prSet phldr="0"/>
      <dgm:spPr/>
      <dgm:t>
        <a:bodyPr/>
        <a:lstStyle/>
        <a:p>
          <a:pPr rtl="0"/>
          <a:r>
            <a:rPr lang="en-US" dirty="0">
              <a:latin typeface="Meiryo"/>
            </a:rPr>
            <a:t>Correlation among independent variables.</a:t>
          </a:r>
          <a:endParaRPr lang="en-US" dirty="0"/>
        </a:p>
      </dgm:t>
    </dgm:pt>
    <dgm:pt modelId="{D8715082-A849-4F59-96F2-A7245947B7F4}" type="parTrans" cxnId="{1CC42A7B-23B3-4722-AF86-7EC3FCD7BBDD}">
      <dgm:prSet/>
      <dgm:spPr/>
      <dgm:t>
        <a:bodyPr/>
        <a:lstStyle/>
        <a:p>
          <a:endParaRPr lang="en-US"/>
        </a:p>
      </dgm:t>
    </dgm:pt>
    <dgm:pt modelId="{6C133A62-577C-4315-A839-40446AF67F99}" type="sibTrans" cxnId="{1CC42A7B-23B3-4722-AF86-7EC3FCD7BBDD}">
      <dgm:prSet/>
      <dgm:spPr/>
      <dgm:t>
        <a:bodyPr/>
        <a:lstStyle/>
        <a:p>
          <a:endParaRPr lang="en-US"/>
        </a:p>
      </dgm:t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DE9FC6B6-1D85-4F12-8134-1126FA56F179}" type="pres">
      <dgm:prSet presAssocID="{9AF752EB-1995-4F25-9C1B-27896AF13C1B}" presName="compNode" presStyleCnt="0"/>
      <dgm:spPr/>
    </dgm:pt>
    <dgm:pt modelId="{EF09CC38-CDF6-43CD-BC81-B092B7ACB385}" type="pres">
      <dgm:prSet presAssocID="{9AF752EB-1995-4F25-9C1B-27896AF13C1B}" presName="bgRect" presStyleLbl="bgShp" presStyleIdx="0" presStyleCnt="1"/>
      <dgm:spPr/>
    </dgm:pt>
    <dgm:pt modelId="{410FFD86-CB37-469F-BB45-045E2354A626}" type="pres">
      <dgm:prSet presAssocID="{9AF752EB-1995-4F25-9C1B-27896AF13C1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FD83841-61EA-4B56-98D0-D63D101F9394}" type="pres">
      <dgm:prSet presAssocID="{9AF752EB-1995-4F25-9C1B-27896AF13C1B}" presName="spaceRect" presStyleCnt="0"/>
      <dgm:spPr/>
    </dgm:pt>
    <dgm:pt modelId="{3C5BA90A-FC53-452B-B0F7-EB19ED22D918}" type="pres">
      <dgm:prSet presAssocID="{9AF752EB-1995-4F25-9C1B-27896AF13C1B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618EDD16-D1B3-4F4F-ABD2-25CD9C67EF6E}" type="presOf" srcId="{33E53C9B-0860-450C-A692-9B4ACF3BC392}" destId="{F4768EB4-8C13-4469-95D3-B5A9E416D81A}" srcOrd="0" destOrd="0" presId="urn:microsoft.com/office/officeart/2018/2/layout/IconVerticalSolidList"/>
    <dgm:cxn modelId="{86F5525E-9A62-4C42-BF5C-C43D0DB5193D}" type="presOf" srcId="{9AF752EB-1995-4F25-9C1B-27896AF13C1B}" destId="{3C5BA90A-FC53-452B-B0F7-EB19ED22D918}" srcOrd="0" destOrd="0" presId="urn:microsoft.com/office/officeart/2018/2/layout/IconVerticalSolidList"/>
    <dgm:cxn modelId="{1CC42A7B-23B3-4722-AF86-7EC3FCD7BBDD}" srcId="{33E53C9B-0860-450C-A692-9B4ACF3BC392}" destId="{9AF752EB-1995-4F25-9C1B-27896AF13C1B}" srcOrd="0" destOrd="0" parTransId="{D8715082-A849-4F59-96F2-A7245947B7F4}" sibTransId="{6C133A62-577C-4315-A839-40446AF67F99}"/>
    <dgm:cxn modelId="{791F66B4-B392-433E-81EE-D2821DC42541}" type="presParOf" srcId="{F4768EB4-8C13-4469-95D3-B5A9E416D81A}" destId="{DE9FC6B6-1D85-4F12-8134-1126FA56F179}" srcOrd="0" destOrd="0" presId="urn:microsoft.com/office/officeart/2018/2/layout/IconVerticalSolidList"/>
    <dgm:cxn modelId="{163A5E7C-AADD-4976-8D45-96833F2045FC}" type="presParOf" srcId="{DE9FC6B6-1D85-4F12-8134-1126FA56F179}" destId="{EF09CC38-CDF6-43CD-BC81-B092B7ACB385}" srcOrd="0" destOrd="0" presId="urn:microsoft.com/office/officeart/2018/2/layout/IconVerticalSolidList"/>
    <dgm:cxn modelId="{3524CD4D-A15B-494E-9D4C-C0613ADA49A4}" type="presParOf" srcId="{DE9FC6B6-1D85-4F12-8134-1126FA56F179}" destId="{410FFD86-CB37-469F-BB45-045E2354A626}" srcOrd="1" destOrd="0" presId="urn:microsoft.com/office/officeart/2018/2/layout/IconVerticalSolidList"/>
    <dgm:cxn modelId="{4597D86D-FA04-4D75-8970-6863E2304B77}" type="presParOf" srcId="{DE9FC6B6-1D85-4F12-8134-1126FA56F179}" destId="{BFD83841-61EA-4B56-98D0-D63D101F9394}" srcOrd="2" destOrd="0" presId="urn:microsoft.com/office/officeart/2018/2/layout/IconVerticalSolidList"/>
    <dgm:cxn modelId="{00E610CB-4312-49F7-8AEE-A031E6866412}" type="presParOf" srcId="{DE9FC6B6-1D85-4F12-8134-1126FA56F179}" destId="{3C5BA90A-FC53-452B-B0F7-EB19ED22D9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752EB-1995-4F25-9C1B-27896AF13C1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eiryo"/>
            </a:rPr>
            <a:t>Some extreme outliers are detected in each column through box plot.</a:t>
          </a:r>
          <a:endParaRPr lang="en-US" dirty="0"/>
        </a:p>
      </dgm:t>
    </dgm:pt>
    <dgm:pt modelId="{D8715082-A849-4F59-96F2-A7245947B7F4}" type="parTrans" cxnId="{1CC42A7B-23B3-4722-AF86-7EC3FCD7BBDD}">
      <dgm:prSet/>
      <dgm:spPr/>
      <dgm:t>
        <a:bodyPr/>
        <a:lstStyle/>
        <a:p>
          <a:endParaRPr lang="en-US"/>
        </a:p>
      </dgm:t>
    </dgm:pt>
    <dgm:pt modelId="{6C133A62-577C-4315-A839-40446AF67F99}" type="sibTrans" cxnId="{1CC42A7B-23B3-4722-AF86-7EC3FCD7BBDD}">
      <dgm:prSet/>
      <dgm:spPr/>
      <dgm:t>
        <a:bodyPr/>
        <a:lstStyle/>
        <a:p>
          <a:endParaRPr lang="en-US"/>
        </a:p>
      </dgm:t>
    </dgm:pt>
    <dgm:pt modelId="{2FB2C52A-5125-4386-B8C7-385E4934CE3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Meiryo"/>
            </a:rPr>
            <a:t>Removed outliers through IQR method.</a:t>
          </a:r>
        </a:p>
      </dgm:t>
    </dgm:pt>
    <dgm:pt modelId="{2A24077B-CEB9-4022-BE0D-AFF4C745BBAC}" type="parTrans" cxnId="{ED54650C-04C2-4F4E-9D7B-F29E733165EB}">
      <dgm:prSet/>
      <dgm:spPr/>
    </dgm:pt>
    <dgm:pt modelId="{4E1E5376-1377-427C-B9F4-112F737BDBE4}" type="sibTrans" cxnId="{ED54650C-04C2-4F4E-9D7B-F29E733165EB}">
      <dgm:prSet/>
      <dgm:spPr/>
    </dgm:pt>
    <dgm:pt modelId="{F6167408-7F83-434A-A8A2-D2B371837C9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Meiryo"/>
            </a:rPr>
            <a:t>Scaling of data has been done to get relevant weights to each column.</a:t>
          </a:r>
        </a:p>
      </dgm:t>
    </dgm:pt>
    <dgm:pt modelId="{81347075-6894-4605-8C5D-BAE4BA4270A4}" type="parTrans" cxnId="{5276A0E3-E3F1-4EBF-9547-8EEE9FBACE86}">
      <dgm:prSet/>
      <dgm:spPr/>
    </dgm:pt>
    <dgm:pt modelId="{0AC4F8A6-F390-48F7-A47E-9C1B3EA48606}" type="sibTrans" cxnId="{5276A0E3-E3F1-4EBF-9547-8EEE9FBACE86}">
      <dgm:prSet/>
      <dgm:spPr/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DE9FC6B6-1D85-4F12-8134-1126FA56F179}" type="pres">
      <dgm:prSet presAssocID="{9AF752EB-1995-4F25-9C1B-27896AF13C1B}" presName="compNode" presStyleCnt="0"/>
      <dgm:spPr/>
    </dgm:pt>
    <dgm:pt modelId="{EF09CC38-CDF6-43CD-BC81-B092B7ACB385}" type="pres">
      <dgm:prSet presAssocID="{9AF752EB-1995-4F25-9C1B-27896AF13C1B}" presName="bgRect" presStyleLbl="bgShp" presStyleIdx="0" presStyleCnt="3"/>
      <dgm:spPr/>
    </dgm:pt>
    <dgm:pt modelId="{410FFD86-CB37-469F-BB45-045E2354A626}" type="pres">
      <dgm:prSet presAssocID="{9AF752EB-1995-4F25-9C1B-27896AF13C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FD83841-61EA-4B56-98D0-D63D101F9394}" type="pres">
      <dgm:prSet presAssocID="{9AF752EB-1995-4F25-9C1B-27896AF13C1B}" presName="spaceRect" presStyleCnt="0"/>
      <dgm:spPr/>
    </dgm:pt>
    <dgm:pt modelId="{3C5BA90A-FC53-452B-B0F7-EB19ED22D918}" type="pres">
      <dgm:prSet presAssocID="{9AF752EB-1995-4F25-9C1B-27896AF13C1B}" presName="parTx" presStyleLbl="revTx" presStyleIdx="0" presStyleCnt="3">
        <dgm:presLayoutVars>
          <dgm:chMax val="0"/>
          <dgm:chPref val="0"/>
        </dgm:presLayoutVars>
      </dgm:prSet>
      <dgm:spPr/>
    </dgm:pt>
    <dgm:pt modelId="{7289C374-48AB-4DCE-ACFC-C8C2A6C34C64}" type="pres">
      <dgm:prSet presAssocID="{6C133A62-577C-4315-A839-40446AF67F99}" presName="sibTrans" presStyleCnt="0"/>
      <dgm:spPr/>
    </dgm:pt>
    <dgm:pt modelId="{BFA80BFD-F965-49F4-B53D-D1DE0532412D}" type="pres">
      <dgm:prSet presAssocID="{2FB2C52A-5125-4386-B8C7-385E4934CE35}" presName="compNode" presStyleCnt="0"/>
      <dgm:spPr/>
    </dgm:pt>
    <dgm:pt modelId="{BF03E021-2ECF-430A-B79C-24C2B6ACE9A6}" type="pres">
      <dgm:prSet presAssocID="{2FB2C52A-5125-4386-B8C7-385E4934CE35}" presName="bgRect" presStyleLbl="bgShp" presStyleIdx="1" presStyleCnt="3"/>
      <dgm:spPr/>
    </dgm:pt>
    <dgm:pt modelId="{99F7AB74-B7C1-4DA7-8975-945DAB4A1112}" type="pres">
      <dgm:prSet presAssocID="{2FB2C52A-5125-4386-B8C7-385E4934CE35}" presName="iconRect" presStyleLbl="node1" presStyleIdx="1" presStyleCnt="3"/>
      <dgm:spPr/>
    </dgm:pt>
    <dgm:pt modelId="{0F7FD106-23C5-4C18-822C-C79861FB8FF3}" type="pres">
      <dgm:prSet presAssocID="{2FB2C52A-5125-4386-B8C7-385E4934CE35}" presName="spaceRect" presStyleCnt="0"/>
      <dgm:spPr/>
    </dgm:pt>
    <dgm:pt modelId="{565D233A-6F1B-47C8-8B1A-B3E11664EE81}" type="pres">
      <dgm:prSet presAssocID="{2FB2C52A-5125-4386-B8C7-385E4934CE35}" presName="parTx" presStyleLbl="revTx" presStyleIdx="1" presStyleCnt="3">
        <dgm:presLayoutVars>
          <dgm:chMax val="0"/>
          <dgm:chPref val="0"/>
        </dgm:presLayoutVars>
      </dgm:prSet>
      <dgm:spPr/>
    </dgm:pt>
    <dgm:pt modelId="{CF4AABD3-D78C-4BAE-83CB-3ADDA028787C}" type="pres">
      <dgm:prSet presAssocID="{4E1E5376-1377-427C-B9F4-112F737BDBE4}" presName="sibTrans" presStyleCnt="0"/>
      <dgm:spPr/>
    </dgm:pt>
    <dgm:pt modelId="{AF56EC6E-44F3-478E-8C1B-F9C5ECCEF201}" type="pres">
      <dgm:prSet presAssocID="{F6167408-7F83-434A-A8A2-D2B371837C9D}" presName="compNode" presStyleCnt="0"/>
      <dgm:spPr/>
    </dgm:pt>
    <dgm:pt modelId="{52B87B60-8468-4E57-B47C-F5CF9A30335B}" type="pres">
      <dgm:prSet presAssocID="{F6167408-7F83-434A-A8A2-D2B371837C9D}" presName="bgRect" presStyleLbl="bgShp" presStyleIdx="2" presStyleCnt="3"/>
      <dgm:spPr/>
    </dgm:pt>
    <dgm:pt modelId="{889C35EC-81E5-4969-8746-A70DBEE4C15E}" type="pres">
      <dgm:prSet presAssocID="{F6167408-7F83-434A-A8A2-D2B371837C9D}" presName="iconRect" presStyleLbl="node1" presStyleIdx="2" presStyleCnt="3"/>
      <dgm:spPr/>
    </dgm:pt>
    <dgm:pt modelId="{1A322998-8E3A-450F-9204-6EE881D2FC55}" type="pres">
      <dgm:prSet presAssocID="{F6167408-7F83-434A-A8A2-D2B371837C9D}" presName="spaceRect" presStyleCnt="0"/>
      <dgm:spPr/>
    </dgm:pt>
    <dgm:pt modelId="{FFF6B1FC-EA6E-4739-9AE4-3B37A52E19A8}" type="pres">
      <dgm:prSet presAssocID="{F6167408-7F83-434A-A8A2-D2B371837C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54650C-04C2-4F4E-9D7B-F29E733165EB}" srcId="{33E53C9B-0860-450C-A692-9B4ACF3BC392}" destId="{2FB2C52A-5125-4386-B8C7-385E4934CE35}" srcOrd="1" destOrd="0" parTransId="{2A24077B-CEB9-4022-BE0D-AFF4C745BBAC}" sibTransId="{4E1E5376-1377-427C-B9F4-112F737BDBE4}"/>
    <dgm:cxn modelId="{C86FC90D-D53B-4758-A5CF-827D7D6E7090}" type="presOf" srcId="{2FB2C52A-5125-4386-B8C7-385E4934CE35}" destId="{565D233A-6F1B-47C8-8B1A-B3E11664EE81}" srcOrd="0" destOrd="0" presId="urn:microsoft.com/office/officeart/2018/2/layout/IconVerticalSolidList"/>
    <dgm:cxn modelId="{618EDD16-D1B3-4F4F-ABD2-25CD9C67EF6E}" type="presOf" srcId="{33E53C9B-0860-450C-A692-9B4ACF3BC392}" destId="{F4768EB4-8C13-4469-95D3-B5A9E416D81A}" srcOrd="0" destOrd="0" presId="urn:microsoft.com/office/officeart/2018/2/layout/IconVerticalSolidList"/>
    <dgm:cxn modelId="{2490A839-6208-43A7-9E34-C3E0A1805015}" type="presOf" srcId="{F6167408-7F83-434A-A8A2-D2B371837C9D}" destId="{FFF6B1FC-EA6E-4739-9AE4-3B37A52E19A8}" srcOrd="0" destOrd="0" presId="urn:microsoft.com/office/officeart/2018/2/layout/IconVerticalSolidList"/>
    <dgm:cxn modelId="{1CC42A7B-23B3-4722-AF86-7EC3FCD7BBDD}" srcId="{33E53C9B-0860-450C-A692-9B4ACF3BC392}" destId="{9AF752EB-1995-4F25-9C1B-27896AF13C1B}" srcOrd="0" destOrd="0" parTransId="{D8715082-A849-4F59-96F2-A7245947B7F4}" sibTransId="{6C133A62-577C-4315-A839-40446AF67F99}"/>
    <dgm:cxn modelId="{5276A0E3-E3F1-4EBF-9547-8EEE9FBACE86}" srcId="{33E53C9B-0860-450C-A692-9B4ACF3BC392}" destId="{F6167408-7F83-434A-A8A2-D2B371837C9D}" srcOrd="2" destOrd="0" parTransId="{81347075-6894-4605-8C5D-BAE4BA4270A4}" sibTransId="{0AC4F8A6-F390-48F7-A47E-9C1B3EA48606}"/>
    <dgm:cxn modelId="{7D3614FF-EB59-4A08-87F1-9F0BFEEB1809}" type="presOf" srcId="{9AF752EB-1995-4F25-9C1B-27896AF13C1B}" destId="{3C5BA90A-FC53-452B-B0F7-EB19ED22D918}" srcOrd="0" destOrd="0" presId="urn:microsoft.com/office/officeart/2018/2/layout/IconVerticalSolidList"/>
    <dgm:cxn modelId="{94A784D5-AB28-414E-A204-D330847A0FC8}" type="presParOf" srcId="{F4768EB4-8C13-4469-95D3-B5A9E416D81A}" destId="{DE9FC6B6-1D85-4F12-8134-1126FA56F179}" srcOrd="0" destOrd="0" presId="urn:microsoft.com/office/officeart/2018/2/layout/IconVerticalSolidList"/>
    <dgm:cxn modelId="{483739E8-9388-4FD5-B471-0C8DDA94F352}" type="presParOf" srcId="{DE9FC6B6-1D85-4F12-8134-1126FA56F179}" destId="{EF09CC38-CDF6-43CD-BC81-B092B7ACB385}" srcOrd="0" destOrd="0" presId="urn:microsoft.com/office/officeart/2018/2/layout/IconVerticalSolidList"/>
    <dgm:cxn modelId="{A73C5CF2-DC8D-4A87-94F1-880290EE60B0}" type="presParOf" srcId="{DE9FC6B6-1D85-4F12-8134-1126FA56F179}" destId="{410FFD86-CB37-469F-BB45-045E2354A626}" srcOrd="1" destOrd="0" presId="urn:microsoft.com/office/officeart/2018/2/layout/IconVerticalSolidList"/>
    <dgm:cxn modelId="{F9DB7C27-9907-4055-9411-3064C8DACA7E}" type="presParOf" srcId="{DE9FC6B6-1D85-4F12-8134-1126FA56F179}" destId="{BFD83841-61EA-4B56-98D0-D63D101F9394}" srcOrd="2" destOrd="0" presId="urn:microsoft.com/office/officeart/2018/2/layout/IconVerticalSolidList"/>
    <dgm:cxn modelId="{44DC45A4-267B-4520-8D8A-E7C290B90916}" type="presParOf" srcId="{DE9FC6B6-1D85-4F12-8134-1126FA56F179}" destId="{3C5BA90A-FC53-452B-B0F7-EB19ED22D918}" srcOrd="3" destOrd="0" presId="urn:microsoft.com/office/officeart/2018/2/layout/IconVerticalSolidList"/>
    <dgm:cxn modelId="{20ABD4EE-303F-495D-9EBE-7C5E545C4227}" type="presParOf" srcId="{F4768EB4-8C13-4469-95D3-B5A9E416D81A}" destId="{7289C374-48AB-4DCE-ACFC-C8C2A6C34C64}" srcOrd="1" destOrd="0" presId="urn:microsoft.com/office/officeart/2018/2/layout/IconVerticalSolidList"/>
    <dgm:cxn modelId="{856198FD-3314-4A16-8380-80753B81C7B1}" type="presParOf" srcId="{F4768EB4-8C13-4469-95D3-B5A9E416D81A}" destId="{BFA80BFD-F965-49F4-B53D-D1DE0532412D}" srcOrd="2" destOrd="0" presId="urn:microsoft.com/office/officeart/2018/2/layout/IconVerticalSolidList"/>
    <dgm:cxn modelId="{3968B11B-5EE9-49BA-92C3-684723009518}" type="presParOf" srcId="{BFA80BFD-F965-49F4-B53D-D1DE0532412D}" destId="{BF03E021-2ECF-430A-B79C-24C2B6ACE9A6}" srcOrd="0" destOrd="0" presId="urn:microsoft.com/office/officeart/2018/2/layout/IconVerticalSolidList"/>
    <dgm:cxn modelId="{2A26CE65-B4A6-4835-97AE-26B108B3188E}" type="presParOf" srcId="{BFA80BFD-F965-49F4-B53D-D1DE0532412D}" destId="{99F7AB74-B7C1-4DA7-8975-945DAB4A1112}" srcOrd="1" destOrd="0" presId="urn:microsoft.com/office/officeart/2018/2/layout/IconVerticalSolidList"/>
    <dgm:cxn modelId="{1323244C-7FDD-4C2D-8E38-C562622EA78C}" type="presParOf" srcId="{BFA80BFD-F965-49F4-B53D-D1DE0532412D}" destId="{0F7FD106-23C5-4C18-822C-C79861FB8FF3}" srcOrd="2" destOrd="0" presId="urn:microsoft.com/office/officeart/2018/2/layout/IconVerticalSolidList"/>
    <dgm:cxn modelId="{396BFEB1-68AF-48F9-B789-4EB2DF88A97C}" type="presParOf" srcId="{BFA80BFD-F965-49F4-B53D-D1DE0532412D}" destId="{565D233A-6F1B-47C8-8B1A-B3E11664EE81}" srcOrd="3" destOrd="0" presId="urn:microsoft.com/office/officeart/2018/2/layout/IconVerticalSolidList"/>
    <dgm:cxn modelId="{54A8E1E5-FC8A-442E-8477-2E32A08AC566}" type="presParOf" srcId="{F4768EB4-8C13-4469-95D3-B5A9E416D81A}" destId="{CF4AABD3-D78C-4BAE-83CB-3ADDA028787C}" srcOrd="3" destOrd="0" presId="urn:microsoft.com/office/officeart/2018/2/layout/IconVerticalSolidList"/>
    <dgm:cxn modelId="{3E7C0007-44F7-4B33-9146-6A8781917429}" type="presParOf" srcId="{F4768EB4-8C13-4469-95D3-B5A9E416D81A}" destId="{AF56EC6E-44F3-478E-8C1B-F9C5ECCEF201}" srcOrd="4" destOrd="0" presId="urn:microsoft.com/office/officeart/2018/2/layout/IconVerticalSolidList"/>
    <dgm:cxn modelId="{F7C0A0E6-F3BF-40FC-8735-309E846BAD9F}" type="presParOf" srcId="{AF56EC6E-44F3-478E-8C1B-F9C5ECCEF201}" destId="{52B87B60-8468-4E57-B47C-F5CF9A30335B}" srcOrd="0" destOrd="0" presId="urn:microsoft.com/office/officeart/2018/2/layout/IconVerticalSolidList"/>
    <dgm:cxn modelId="{9E18AD7C-4D46-4E15-94D2-DFC022F80E83}" type="presParOf" srcId="{AF56EC6E-44F3-478E-8C1B-F9C5ECCEF201}" destId="{889C35EC-81E5-4969-8746-A70DBEE4C15E}" srcOrd="1" destOrd="0" presId="urn:microsoft.com/office/officeart/2018/2/layout/IconVerticalSolidList"/>
    <dgm:cxn modelId="{923F1731-655C-4012-BB9E-B1F0C37CFA87}" type="presParOf" srcId="{AF56EC6E-44F3-478E-8C1B-F9C5ECCEF201}" destId="{1A322998-8E3A-450F-9204-6EE881D2FC55}" srcOrd="2" destOrd="0" presId="urn:microsoft.com/office/officeart/2018/2/layout/IconVerticalSolidList"/>
    <dgm:cxn modelId="{CD3F6E27-9FB2-43A5-B5B9-13AEB206896E}" type="presParOf" srcId="{AF56EC6E-44F3-478E-8C1B-F9C5ECCEF201}" destId="{FFF6B1FC-EA6E-4739-9AE4-3B37A52E19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167408-7F83-434A-A8A2-D2B371837C9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eiryo"/>
            </a:rPr>
            <a:t>Models with different depths &amp; criterions have been Trained &amp; tested.</a:t>
          </a:r>
          <a:endParaRPr lang="en-US" dirty="0"/>
        </a:p>
      </dgm:t>
    </dgm:pt>
    <dgm:pt modelId="{81347075-6894-4605-8C5D-BAE4BA4270A4}" type="parTrans" cxnId="{5276A0E3-E3F1-4EBF-9547-8EEE9FBACE86}">
      <dgm:prSet/>
      <dgm:spPr/>
    </dgm:pt>
    <dgm:pt modelId="{0AC4F8A6-F390-48F7-A47E-9C1B3EA48606}" type="sibTrans" cxnId="{5276A0E3-E3F1-4EBF-9547-8EEE9FBACE86}">
      <dgm:prSet/>
      <dgm:spPr/>
    </dgm:pt>
    <dgm:pt modelId="{7CB83011-3947-41FB-8B9C-459873C08A2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Meiryo"/>
            </a:rPr>
            <a:t>It is seen that as depth increases overfitting increases.</a:t>
          </a:r>
        </a:p>
      </dgm:t>
    </dgm:pt>
    <dgm:pt modelId="{4C3F44FE-41A6-4349-8506-21B17AD825D3}" type="parTrans" cxnId="{4C7BFD5E-CECC-4586-803E-C76A6B1583EA}">
      <dgm:prSet/>
      <dgm:spPr/>
    </dgm:pt>
    <dgm:pt modelId="{74BAE004-1933-488F-A494-4F5EC3AD6936}" type="sibTrans" cxnId="{4C7BFD5E-CECC-4586-803E-C76A6B1583EA}">
      <dgm:prSet/>
      <dgm:spPr/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AF56EC6E-44F3-478E-8C1B-F9C5ECCEF201}" type="pres">
      <dgm:prSet presAssocID="{F6167408-7F83-434A-A8A2-D2B371837C9D}" presName="compNode" presStyleCnt="0"/>
      <dgm:spPr/>
    </dgm:pt>
    <dgm:pt modelId="{52B87B60-8468-4E57-B47C-F5CF9A30335B}" type="pres">
      <dgm:prSet presAssocID="{F6167408-7F83-434A-A8A2-D2B371837C9D}" presName="bgRect" presStyleLbl="bgShp" presStyleIdx="0" presStyleCnt="2"/>
      <dgm:spPr/>
    </dgm:pt>
    <dgm:pt modelId="{889C35EC-81E5-4969-8746-A70DBEE4C15E}" type="pres">
      <dgm:prSet presAssocID="{F6167408-7F83-434A-A8A2-D2B371837C9D}" presName="iconRect" presStyleLbl="node1" presStyleIdx="0" presStyleCnt="2"/>
      <dgm:spPr/>
    </dgm:pt>
    <dgm:pt modelId="{1A322998-8E3A-450F-9204-6EE881D2FC55}" type="pres">
      <dgm:prSet presAssocID="{F6167408-7F83-434A-A8A2-D2B371837C9D}" presName="spaceRect" presStyleCnt="0"/>
      <dgm:spPr/>
    </dgm:pt>
    <dgm:pt modelId="{FFF6B1FC-EA6E-4739-9AE4-3B37A52E19A8}" type="pres">
      <dgm:prSet presAssocID="{F6167408-7F83-434A-A8A2-D2B371837C9D}" presName="parTx" presStyleLbl="revTx" presStyleIdx="0" presStyleCnt="2">
        <dgm:presLayoutVars>
          <dgm:chMax val="0"/>
          <dgm:chPref val="0"/>
        </dgm:presLayoutVars>
      </dgm:prSet>
      <dgm:spPr/>
    </dgm:pt>
    <dgm:pt modelId="{5A30469C-C3EB-4F88-AA5D-D3303CD53EF8}" type="pres">
      <dgm:prSet presAssocID="{0AC4F8A6-F390-48F7-A47E-9C1B3EA48606}" presName="sibTrans" presStyleCnt="0"/>
      <dgm:spPr/>
    </dgm:pt>
    <dgm:pt modelId="{CC0E641E-8804-4368-ACB0-8B15D9E1DFE8}" type="pres">
      <dgm:prSet presAssocID="{7CB83011-3947-41FB-8B9C-459873C08A21}" presName="compNode" presStyleCnt="0"/>
      <dgm:spPr/>
    </dgm:pt>
    <dgm:pt modelId="{0E5364AD-C8B2-4090-B299-1F7DBB9CEE34}" type="pres">
      <dgm:prSet presAssocID="{7CB83011-3947-41FB-8B9C-459873C08A21}" presName="bgRect" presStyleLbl="bgShp" presStyleIdx="1" presStyleCnt="2"/>
      <dgm:spPr/>
    </dgm:pt>
    <dgm:pt modelId="{52EF1A16-9D4E-493C-85C1-9C0C8E290D26}" type="pres">
      <dgm:prSet presAssocID="{7CB83011-3947-41FB-8B9C-459873C08A21}" presName="iconRect" presStyleLbl="node1" presStyleIdx="1" presStyleCnt="2"/>
      <dgm:spPr/>
    </dgm:pt>
    <dgm:pt modelId="{9CA3C9F8-A273-42A4-8A00-D1FC62B0920B}" type="pres">
      <dgm:prSet presAssocID="{7CB83011-3947-41FB-8B9C-459873C08A21}" presName="spaceRect" presStyleCnt="0"/>
      <dgm:spPr/>
    </dgm:pt>
    <dgm:pt modelId="{5B01569B-F437-4B8A-B72C-5DD6A0F116BF}" type="pres">
      <dgm:prSet presAssocID="{7CB83011-3947-41FB-8B9C-459873C08A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18EDD16-D1B3-4F4F-ABD2-25CD9C67EF6E}" type="presOf" srcId="{33E53C9B-0860-450C-A692-9B4ACF3BC392}" destId="{F4768EB4-8C13-4469-95D3-B5A9E416D81A}" srcOrd="0" destOrd="0" presId="urn:microsoft.com/office/officeart/2018/2/layout/IconVerticalSolidList"/>
    <dgm:cxn modelId="{4C7BFD5E-CECC-4586-803E-C76A6B1583EA}" srcId="{33E53C9B-0860-450C-A692-9B4ACF3BC392}" destId="{7CB83011-3947-41FB-8B9C-459873C08A21}" srcOrd="1" destOrd="0" parTransId="{4C3F44FE-41A6-4349-8506-21B17AD825D3}" sibTransId="{74BAE004-1933-488F-A494-4F5EC3AD6936}"/>
    <dgm:cxn modelId="{A608FC8D-96D6-4049-9ED6-328497E59F70}" type="presOf" srcId="{F6167408-7F83-434A-A8A2-D2B371837C9D}" destId="{FFF6B1FC-EA6E-4739-9AE4-3B37A52E19A8}" srcOrd="0" destOrd="0" presId="urn:microsoft.com/office/officeart/2018/2/layout/IconVerticalSolidList"/>
    <dgm:cxn modelId="{ECC8B7B9-661E-43DF-A2DD-09745FB55131}" type="presOf" srcId="{7CB83011-3947-41FB-8B9C-459873C08A21}" destId="{5B01569B-F437-4B8A-B72C-5DD6A0F116BF}" srcOrd="0" destOrd="0" presId="urn:microsoft.com/office/officeart/2018/2/layout/IconVerticalSolidList"/>
    <dgm:cxn modelId="{5276A0E3-E3F1-4EBF-9547-8EEE9FBACE86}" srcId="{33E53C9B-0860-450C-A692-9B4ACF3BC392}" destId="{F6167408-7F83-434A-A8A2-D2B371837C9D}" srcOrd="0" destOrd="0" parTransId="{81347075-6894-4605-8C5D-BAE4BA4270A4}" sibTransId="{0AC4F8A6-F390-48F7-A47E-9C1B3EA48606}"/>
    <dgm:cxn modelId="{61EB7B2C-D420-4757-B05E-FD3EB51CEA11}" type="presParOf" srcId="{F4768EB4-8C13-4469-95D3-B5A9E416D81A}" destId="{AF56EC6E-44F3-478E-8C1B-F9C5ECCEF201}" srcOrd="0" destOrd="0" presId="urn:microsoft.com/office/officeart/2018/2/layout/IconVerticalSolidList"/>
    <dgm:cxn modelId="{AF3924B7-05C3-4AFE-8215-3CE819998E7C}" type="presParOf" srcId="{AF56EC6E-44F3-478E-8C1B-F9C5ECCEF201}" destId="{52B87B60-8468-4E57-B47C-F5CF9A30335B}" srcOrd="0" destOrd="0" presId="urn:microsoft.com/office/officeart/2018/2/layout/IconVerticalSolidList"/>
    <dgm:cxn modelId="{5BA09E10-BF61-4021-98A6-EA8D1F909AF6}" type="presParOf" srcId="{AF56EC6E-44F3-478E-8C1B-F9C5ECCEF201}" destId="{889C35EC-81E5-4969-8746-A70DBEE4C15E}" srcOrd="1" destOrd="0" presId="urn:microsoft.com/office/officeart/2018/2/layout/IconVerticalSolidList"/>
    <dgm:cxn modelId="{0376EAF5-3621-4F83-B2A9-6929179819C0}" type="presParOf" srcId="{AF56EC6E-44F3-478E-8C1B-F9C5ECCEF201}" destId="{1A322998-8E3A-450F-9204-6EE881D2FC55}" srcOrd="2" destOrd="0" presId="urn:microsoft.com/office/officeart/2018/2/layout/IconVerticalSolidList"/>
    <dgm:cxn modelId="{8981DD25-FDAB-42AB-9F6F-C5F27BC1F8A7}" type="presParOf" srcId="{AF56EC6E-44F3-478E-8C1B-F9C5ECCEF201}" destId="{FFF6B1FC-EA6E-4739-9AE4-3B37A52E19A8}" srcOrd="3" destOrd="0" presId="urn:microsoft.com/office/officeart/2018/2/layout/IconVerticalSolidList"/>
    <dgm:cxn modelId="{8334E674-BB10-413A-B9CE-AB6EF25D6600}" type="presParOf" srcId="{F4768EB4-8C13-4469-95D3-B5A9E416D81A}" destId="{5A30469C-C3EB-4F88-AA5D-D3303CD53EF8}" srcOrd="1" destOrd="0" presId="urn:microsoft.com/office/officeart/2018/2/layout/IconVerticalSolidList"/>
    <dgm:cxn modelId="{08B16190-D790-461D-8F94-16AD1BA5AA96}" type="presParOf" srcId="{F4768EB4-8C13-4469-95D3-B5A9E416D81A}" destId="{CC0E641E-8804-4368-ACB0-8B15D9E1DFE8}" srcOrd="2" destOrd="0" presId="urn:microsoft.com/office/officeart/2018/2/layout/IconVerticalSolidList"/>
    <dgm:cxn modelId="{1848563B-ADCF-4611-8448-777C8DB11E6A}" type="presParOf" srcId="{CC0E641E-8804-4368-ACB0-8B15D9E1DFE8}" destId="{0E5364AD-C8B2-4090-B299-1F7DBB9CEE34}" srcOrd="0" destOrd="0" presId="urn:microsoft.com/office/officeart/2018/2/layout/IconVerticalSolidList"/>
    <dgm:cxn modelId="{8B5424F8-0577-4962-B910-5287EED1FAE7}" type="presParOf" srcId="{CC0E641E-8804-4368-ACB0-8B15D9E1DFE8}" destId="{52EF1A16-9D4E-493C-85C1-9C0C8E290D26}" srcOrd="1" destOrd="0" presId="urn:microsoft.com/office/officeart/2018/2/layout/IconVerticalSolidList"/>
    <dgm:cxn modelId="{1D799F15-E956-4282-8A6F-5FE928658043}" type="presParOf" srcId="{CC0E641E-8804-4368-ACB0-8B15D9E1DFE8}" destId="{9CA3C9F8-A273-42A4-8A00-D1FC62B0920B}" srcOrd="2" destOrd="0" presId="urn:microsoft.com/office/officeart/2018/2/layout/IconVerticalSolidList"/>
    <dgm:cxn modelId="{CB203BFC-BF8D-4DCB-9638-E1D7224EB5FA}" type="presParOf" srcId="{CC0E641E-8804-4368-ACB0-8B15D9E1DFE8}" destId="{5B01569B-F437-4B8A-B72C-5DD6A0F116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167408-7F83-434A-A8A2-D2B371837C9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Meiryo"/>
            </a:rPr>
            <a:t>Optimum hyperparameters are evaluated using GridSearchCV</a:t>
          </a:r>
          <a:endParaRPr lang="en-US" dirty="0"/>
        </a:p>
      </dgm:t>
    </dgm:pt>
    <dgm:pt modelId="{81347075-6894-4605-8C5D-BAE4BA4270A4}" type="parTrans" cxnId="{5276A0E3-E3F1-4EBF-9547-8EEE9FBACE86}">
      <dgm:prSet/>
      <dgm:spPr/>
    </dgm:pt>
    <dgm:pt modelId="{0AC4F8A6-F390-48F7-A47E-9C1B3EA48606}" type="sibTrans" cxnId="{5276A0E3-E3F1-4EBF-9547-8EEE9FBACE86}">
      <dgm:prSet/>
      <dgm:spPr/>
    </dgm:pt>
    <dgm:pt modelId="{7CB83011-3947-41FB-8B9C-459873C08A2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Meiryo"/>
            </a:rPr>
            <a:t>Accuracy &amp; AUC values are almost 5% higher for RF as compared to DT.</a:t>
          </a:r>
        </a:p>
      </dgm:t>
    </dgm:pt>
    <dgm:pt modelId="{4C3F44FE-41A6-4349-8506-21B17AD825D3}" type="parTrans" cxnId="{4C7BFD5E-CECC-4586-803E-C76A6B1583EA}">
      <dgm:prSet/>
      <dgm:spPr/>
    </dgm:pt>
    <dgm:pt modelId="{74BAE004-1933-488F-A494-4F5EC3AD6936}" type="sibTrans" cxnId="{4C7BFD5E-CECC-4586-803E-C76A6B1583EA}">
      <dgm:prSet/>
      <dgm:spPr/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AF56EC6E-44F3-478E-8C1B-F9C5ECCEF201}" type="pres">
      <dgm:prSet presAssocID="{F6167408-7F83-434A-A8A2-D2B371837C9D}" presName="compNode" presStyleCnt="0"/>
      <dgm:spPr/>
    </dgm:pt>
    <dgm:pt modelId="{52B87B60-8468-4E57-B47C-F5CF9A30335B}" type="pres">
      <dgm:prSet presAssocID="{F6167408-7F83-434A-A8A2-D2B371837C9D}" presName="bgRect" presStyleLbl="bgShp" presStyleIdx="0" presStyleCnt="2"/>
      <dgm:spPr/>
    </dgm:pt>
    <dgm:pt modelId="{889C35EC-81E5-4969-8746-A70DBEE4C15E}" type="pres">
      <dgm:prSet presAssocID="{F6167408-7F83-434A-A8A2-D2B371837C9D}" presName="iconRect" presStyleLbl="node1" presStyleIdx="0" presStyleCnt="2"/>
      <dgm:spPr/>
    </dgm:pt>
    <dgm:pt modelId="{1A322998-8E3A-450F-9204-6EE881D2FC55}" type="pres">
      <dgm:prSet presAssocID="{F6167408-7F83-434A-A8A2-D2B371837C9D}" presName="spaceRect" presStyleCnt="0"/>
      <dgm:spPr/>
    </dgm:pt>
    <dgm:pt modelId="{FFF6B1FC-EA6E-4739-9AE4-3B37A52E19A8}" type="pres">
      <dgm:prSet presAssocID="{F6167408-7F83-434A-A8A2-D2B371837C9D}" presName="parTx" presStyleLbl="revTx" presStyleIdx="0" presStyleCnt="2">
        <dgm:presLayoutVars>
          <dgm:chMax val="0"/>
          <dgm:chPref val="0"/>
        </dgm:presLayoutVars>
      </dgm:prSet>
      <dgm:spPr/>
    </dgm:pt>
    <dgm:pt modelId="{5A30469C-C3EB-4F88-AA5D-D3303CD53EF8}" type="pres">
      <dgm:prSet presAssocID="{0AC4F8A6-F390-48F7-A47E-9C1B3EA48606}" presName="sibTrans" presStyleCnt="0"/>
      <dgm:spPr/>
    </dgm:pt>
    <dgm:pt modelId="{CC0E641E-8804-4368-ACB0-8B15D9E1DFE8}" type="pres">
      <dgm:prSet presAssocID="{7CB83011-3947-41FB-8B9C-459873C08A21}" presName="compNode" presStyleCnt="0"/>
      <dgm:spPr/>
    </dgm:pt>
    <dgm:pt modelId="{0E5364AD-C8B2-4090-B299-1F7DBB9CEE34}" type="pres">
      <dgm:prSet presAssocID="{7CB83011-3947-41FB-8B9C-459873C08A21}" presName="bgRect" presStyleLbl="bgShp" presStyleIdx="1" presStyleCnt="2"/>
      <dgm:spPr/>
    </dgm:pt>
    <dgm:pt modelId="{52EF1A16-9D4E-493C-85C1-9C0C8E290D26}" type="pres">
      <dgm:prSet presAssocID="{7CB83011-3947-41FB-8B9C-459873C08A21}" presName="iconRect" presStyleLbl="node1" presStyleIdx="1" presStyleCnt="2"/>
      <dgm:spPr/>
    </dgm:pt>
    <dgm:pt modelId="{9CA3C9F8-A273-42A4-8A00-D1FC62B0920B}" type="pres">
      <dgm:prSet presAssocID="{7CB83011-3947-41FB-8B9C-459873C08A21}" presName="spaceRect" presStyleCnt="0"/>
      <dgm:spPr/>
    </dgm:pt>
    <dgm:pt modelId="{5B01569B-F437-4B8A-B72C-5DD6A0F116BF}" type="pres">
      <dgm:prSet presAssocID="{7CB83011-3947-41FB-8B9C-459873C08A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18EDD16-D1B3-4F4F-ABD2-25CD9C67EF6E}" type="presOf" srcId="{33E53C9B-0860-450C-A692-9B4ACF3BC392}" destId="{F4768EB4-8C13-4469-95D3-B5A9E416D81A}" srcOrd="0" destOrd="0" presId="urn:microsoft.com/office/officeart/2018/2/layout/IconVerticalSolidList"/>
    <dgm:cxn modelId="{4C7BFD5E-CECC-4586-803E-C76A6B1583EA}" srcId="{33E53C9B-0860-450C-A692-9B4ACF3BC392}" destId="{7CB83011-3947-41FB-8B9C-459873C08A21}" srcOrd="1" destOrd="0" parTransId="{4C3F44FE-41A6-4349-8506-21B17AD825D3}" sibTransId="{74BAE004-1933-488F-A494-4F5EC3AD6936}"/>
    <dgm:cxn modelId="{FFB57587-2247-478A-A5E9-B9CBD14427D3}" type="presOf" srcId="{7CB83011-3947-41FB-8B9C-459873C08A21}" destId="{5B01569B-F437-4B8A-B72C-5DD6A0F116BF}" srcOrd="0" destOrd="0" presId="urn:microsoft.com/office/officeart/2018/2/layout/IconVerticalSolidList"/>
    <dgm:cxn modelId="{AA5E50B0-68B4-4F30-8CC9-DC176A538849}" type="presOf" srcId="{F6167408-7F83-434A-A8A2-D2B371837C9D}" destId="{FFF6B1FC-EA6E-4739-9AE4-3B37A52E19A8}" srcOrd="0" destOrd="0" presId="urn:microsoft.com/office/officeart/2018/2/layout/IconVerticalSolidList"/>
    <dgm:cxn modelId="{5276A0E3-E3F1-4EBF-9547-8EEE9FBACE86}" srcId="{33E53C9B-0860-450C-A692-9B4ACF3BC392}" destId="{F6167408-7F83-434A-A8A2-D2B371837C9D}" srcOrd="0" destOrd="0" parTransId="{81347075-6894-4605-8C5D-BAE4BA4270A4}" sibTransId="{0AC4F8A6-F390-48F7-A47E-9C1B3EA48606}"/>
    <dgm:cxn modelId="{61EB7B2C-D420-4757-B05E-FD3EB51CEA11}" type="presParOf" srcId="{F4768EB4-8C13-4469-95D3-B5A9E416D81A}" destId="{AF56EC6E-44F3-478E-8C1B-F9C5ECCEF201}" srcOrd="0" destOrd="0" presId="urn:microsoft.com/office/officeart/2018/2/layout/IconVerticalSolidList"/>
    <dgm:cxn modelId="{9E4A1C07-D35F-41C4-80F2-D54E1DC49017}" type="presParOf" srcId="{AF56EC6E-44F3-478E-8C1B-F9C5ECCEF201}" destId="{52B87B60-8468-4E57-B47C-F5CF9A30335B}" srcOrd="0" destOrd="0" presId="urn:microsoft.com/office/officeart/2018/2/layout/IconVerticalSolidList"/>
    <dgm:cxn modelId="{FD61C045-4001-44E8-9BBC-AAF6E28E6FE2}" type="presParOf" srcId="{AF56EC6E-44F3-478E-8C1B-F9C5ECCEF201}" destId="{889C35EC-81E5-4969-8746-A70DBEE4C15E}" srcOrd="1" destOrd="0" presId="urn:microsoft.com/office/officeart/2018/2/layout/IconVerticalSolidList"/>
    <dgm:cxn modelId="{30335CE2-5216-4718-B7E0-C7B7DF4C6127}" type="presParOf" srcId="{AF56EC6E-44F3-478E-8C1B-F9C5ECCEF201}" destId="{1A322998-8E3A-450F-9204-6EE881D2FC55}" srcOrd="2" destOrd="0" presId="urn:microsoft.com/office/officeart/2018/2/layout/IconVerticalSolidList"/>
    <dgm:cxn modelId="{DACE1C8E-E3C1-4F3A-B910-9E92CAC21373}" type="presParOf" srcId="{AF56EC6E-44F3-478E-8C1B-F9C5ECCEF201}" destId="{FFF6B1FC-EA6E-4739-9AE4-3B37A52E19A8}" srcOrd="3" destOrd="0" presId="urn:microsoft.com/office/officeart/2018/2/layout/IconVerticalSolidList"/>
    <dgm:cxn modelId="{8334E674-BB10-413A-B9CE-AB6EF25D6600}" type="presParOf" srcId="{F4768EB4-8C13-4469-95D3-B5A9E416D81A}" destId="{5A30469C-C3EB-4F88-AA5D-D3303CD53EF8}" srcOrd="1" destOrd="0" presId="urn:microsoft.com/office/officeart/2018/2/layout/IconVerticalSolidList"/>
    <dgm:cxn modelId="{08B16190-D790-461D-8F94-16AD1BA5AA96}" type="presParOf" srcId="{F4768EB4-8C13-4469-95D3-B5A9E416D81A}" destId="{CC0E641E-8804-4368-ACB0-8B15D9E1DFE8}" srcOrd="2" destOrd="0" presId="urn:microsoft.com/office/officeart/2018/2/layout/IconVerticalSolidList"/>
    <dgm:cxn modelId="{41985A22-9D51-4093-ABC5-2B7AD247092C}" type="presParOf" srcId="{CC0E641E-8804-4368-ACB0-8B15D9E1DFE8}" destId="{0E5364AD-C8B2-4090-B299-1F7DBB9CEE34}" srcOrd="0" destOrd="0" presId="urn:microsoft.com/office/officeart/2018/2/layout/IconVerticalSolidList"/>
    <dgm:cxn modelId="{BF47AF39-36A2-4D1F-8911-7B95DAF0D54A}" type="presParOf" srcId="{CC0E641E-8804-4368-ACB0-8B15D9E1DFE8}" destId="{52EF1A16-9D4E-493C-85C1-9C0C8E290D26}" srcOrd="1" destOrd="0" presId="urn:microsoft.com/office/officeart/2018/2/layout/IconVerticalSolidList"/>
    <dgm:cxn modelId="{8CB1D290-9EBB-47AB-90C3-704722D42B3F}" type="presParOf" srcId="{CC0E641E-8804-4368-ACB0-8B15D9E1DFE8}" destId="{9CA3C9F8-A273-42A4-8A00-D1FC62B0920B}" srcOrd="2" destOrd="0" presId="urn:microsoft.com/office/officeart/2018/2/layout/IconVerticalSolidList"/>
    <dgm:cxn modelId="{2154D890-022E-49EA-A9B3-F5C14FA1DA7A}" type="presParOf" srcId="{CC0E641E-8804-4368-ACB0-8B15D9E1DFE8}" destId="{5B01569B-F437-4B8A-B72C-5DD6A0F116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B83011-3947-41FB-8B9C-459873C08A2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eiryo"/>
            </a:rPr>
            <a:t>Company don’t want bad wine to be predicted as good wine to avoid reputation loss.</a:t>
          </a:r>
          <a:endParaRPr lang="en-US" dirty="0"/>
        </a:p>
      </dgm:t>
    </dgm:pt>
    <dgm:pt modelId="{4C3F44FE-41A6-4349-8506-21B17AD825D3}" type="parTrans" cxnId="{4C7BFD5E-CECC-4586-803E-C76A6B1583EA}">
      <dgm:prSet/>
      <dgm:spPr/>
    </dgm:pt>
    <dgm:pt modelId="{74BAE004-1933-488F-A494-4F5EC3AD6936}" type="sibTrans" cxnId="{4C7BFD5E-CECC-4586-803E-C76A6B1583EA}">
      <dgm:prSet/>
      <dgm:spPr/>
    </dgm:pt>
    <dgm:pt modelId="{8D7B686B-1560-4999-BBCE-33F43F067E3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eiryo"/>
            </a:rPr>
            <a:t>They also dont want to predict good wine as bad wine otherwise revenue loss.</a:t>
          </a:r>
        </a:p>
      </dgm:t>
    </dgm:pt>
    <dgm:pt modelId="{731B43E0-7C00-4859-B444-A22EC3AD0F6F}" type="parTrans" cxnId="{2CA1CCD5-ADD3-4CF7-820B-2A6ACC228F4E}">
      <dgm:prSet/>
      <dgm:spPr/>
    </dgm:pt>
    <dgm:pt modelId="{44E77ACE-09A2-4AE9-A3E9-9A3E956B752E}" type="sibTrans" cxnId="{2CA1CCD5-ADD3-4CF7-820B-2A6ACC228F4E}">
      <dgm:prSet/>
      <dgm:spPr/>
    </dgm:pt>
    <dgm:pt modelId="{3751CFF8-9C07-46E0-A879-95125D40966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eiryo"/>
            </a:rPr>
            <a:t>So both the costs are equally important.</a:t>
          </a:r>
          <a:endParaRPr lang="en-US" dirty="0"/>
        </a:p>
      </dgm:t>
    </dgm:pt>
    <dgm:pt modelId="{26F4045C-04C7-47B4-ADEA-283A14B89C4F}" type="parTrans" cxnId="{F0EB9662-63C6-44F1-888E-713CACAB3E8E}">
      <dgm:prSet/>
      <dgm:spPr/>
    </dgm:pt>
    <dgm:pt modelId="{2DA37130-4D0E-47A0-B8F2-4F49AE36C937}" type="sibTrans" cxnId="{F0EB9662-63C6-44F1-888E-713CACAB3E8E}">
      <dgm:prSet/>
      <dgm:spPr/>
    </dgm:pt>
    <dgm:pt modelId="{D2874BA3-5192-4F80-9A4F-896841D16F7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Meiryo"/>
            </a:rPr>
            <a:t>Hence, we can judge performance through Accuracy or F-1 score.</a:t>
          </a:r>
        </a:p>
      </dgm:t>
    </dgm:pt>
    <dgm:pt modelId="{1F68087E-7290-4AD4-A9B1-EFB68C5CC803}" type="parTrans" cxnId="{F42E0FFC-B8A5-41F6-902C-F9CABF6EAEB7}">
      <dgm:prSet/>
      <dgm:spPr/>
    </dgm:pt>
    <dgm:pt modelId="{686759D7-DC8C-4EFE-AA31-C15C8F890568}" type="sibTrans" cxnId="{F42E0FFC-B8A5-41F6-902C-F9CABF6EAEB7}">
      <dgm:prSet/>
      <dgm:spPr/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CC0E641E-8804-4368-ACB0-8B15D9E1DFE8}" type="pres">
      <dgm:prSet presAssocID="{7CB83011-3947-41FB-8B9C-459873C08A21}" presName="compNode" presStyleCnt="0"/>
      <dgm:spPr/>
    </dgm:pt>
    <dgm:pt modelId="{0E5364AD-C8B2-4090-B299-1F7DBB9CEE34}" type="pres">
      <dgm:prSet presAssocID="{7CB83011-3947-41FB-8B9C-459873C08A21}" presName="bgRect" presStyleLbl="bgShp" presStyleIdx="0" presStyleCnt="4"/>
      <dgm:spPr/>
    </dgm:pt>
    <dgm:pt modelId="{52EF1A16-9D4E-493C-85C1-9C0C8E290D26}" type="pres">
      <dgm:prSet presAssocID="{7CB83011-3947-41FB-8B9C-459873C08A21}" presName="iconRect" presStyleLbl="node1" presStyleIdx="0" presStyleCnt="4"/>
      <dgm:spPr/>
    </dgm:pt>
    <dgm:pt modelId="{9CA3C9F8-A273-42A4-8A00-D1FC62B0920B}" type="pres">
      <dgm:prSet presAssocID="{7CB83011-3947-41FB-8B9C-459873C08A21}" presName="spaceRect" presStyleCnt="0"/>
      <dgm:spPr/>
    </dgm:pt>
    <dgm:pt modelId="{5B01569B-F437-4B8A-B72C-5DD6A0F116BF}" type="pres">
      <dgm:prSet presAssocID="{7CB83011-3947-41FB-8B9C-459873C08A21}" presName="parTx" presStyleLbl="revTx" presStyleIdx="0" presStyleCnt="4">
        <dgm:presLayoutVars>
          <dgm:chMax val="0"/>
          <dgm:chPref val="0"/>
        </dgm:presLayoutVars>
      </dgm:prSet>
      <dgm:spPr/>
    </dgm:pt>
    <dgm:pt modelId="{AFC78F0E-D02E-4FA9-943E-40F9D6E28B86}" type="pres">
      <dgm:prSet presAssocID="{74BAE004-1933-488F-A494-4F5EC3AD6936}" presName="sibTrans" presStyleCnt="0"/>
      <dgm:spPr/>
    </dgm:pt>
    <dgm:pt modelId="{D9DCFD87-6F8C-4A38-8291-65662DDC4B83}" type="pres">
      <dgm:prSet presAssocID="{8D7B686B-1560-4999-BBCE-33F43F067E3B}" presName="compNode" presStyleCnt="0"/>
      <dgm:spPr/>
    </dgm:pt>
    <dgm:pt modelId="{9D8934BD-7E9A-4561-A793-3EE62AD16960}" type="pres">
      <dgm:prSet presAssocID="{8D7B686B-1560-4999-BBCE-33F43F067E3B}" presName="bgRect" presStyleLbl="bgShp" presStyleIdx="1" presStyleCnt="4"/>
      <dgm:spPr/>
    </dgm:pt>
    <dgm:pt modelId="{82532CAC-45F7-4E54-B8CF-3C25659C0FFF}" type="pres">
      <dgm:prSet presAssocID="{8D7B686B-1560-4999-BBCE-33F43F067E3B}" presName="iconRect" presStyleLbl="node1" presStyleIdx="1" presStyleCnt="4"/>
      <dgm:spPr/>
    </dgm:pt>
    <dgm:pt modelId="{76948B0F-5C70-4FCF-9B90-D80D5CD479E2}" type="pres">
      <dgm:prSet presAssocID="{8D7B686B-1560-4999-BBCE-33F43F067E3B}" presName="spaceRect" presStyleCnt="0"/>
      <dgm:spPr/>
    </dgm:pt>
    <dgm:pt modelId="{B0F17785-0DFB-4E7A-9FF9-C1E26543A63A}" type="pres">
      <dgm:prSet presAssocID="{8D7B686B-1560-4999-BBCE-33F43F067E3B}" presName="parTx" presStyleLbl="revTx" presStyleIdx="1" presStyleCnt="4">
        <dgm:presLayoutVars>
          <dgm:chMax val="0"/>
          <dgm:chPref val="0"/>
        </dgm:presLayoutVars>
      </dgm:prSet>
      <dgm:spPr/>
    </dgm:pt>
    <dgm:pt modelId="{66DB5389-FF30-4F50-99F4-7B2CC561BC40}" type="pres">
      <dgm:prSet presAssocID="{44E77ACE-09A2-4AE9-A3E9-9A3E956B752E}" presName="sibTrans" presStyleCnt="0"/>
      <dgm:spPr/>
    </dgm:pt>
    <dgm:pt modelId="{008490C8-646B-4278-8C4F-9C50BFB45092}" type="pres">
      <dgm:prSet presAssocID="{3751CFF8-9C07-46E0-A879-95125D409665}" presName="compNode" presStyleCnt="0"/>
      <dgm:spPr/>
    </dgm:pt>
    <dgm:pt modelId="{DAD1A13D-118B-4981-8D93-61E7171B6B5E}" type="pres">
      <dgm:prSet presAssocID="{3751CFF8-9C07-46E0-A879-95125D409665}" presName="bgRect" presStyleLbl="bgShp" presStyleIdx="2" presStyleCnt="4"/>
      <dgm:spPr/>
    </dgm:pt>
    <dgm:pt modelId="{C79E940E-7065-4549-A112-4C2D5332B998}" type="pres">
      <dgm:prSet presAssocID="{3751CFF8-9C07-46E0-A879-95125D409665}" presName="iconRect" presStyleLbl="node1" presStyleIdx="2" presStyleCnt="4"/>
      <dgm:spPr/>
    </dgm:pt>
    <dgm:pt modelId="{0D89F32D-5665-4582-918E-0FC3353DE11D}" type="pres">
      <dgm:prSet presAssocID="{3751CFF8-9C07-46E0-A879-95125D409665}" presName="spaceRect" presStyleCnt="0"/>
      <dgm:spPr/>
    </dgm:pt>
    <dgm:pt modelId="{05004908-9B0A-4FC8-AC7D-AAC6441ABB10}" type="pres">
      <dgm:prSet presAssocID="{3751CFF8-9C07-46E0-A879-95125D409665}" presName="parTx" presStyleLbl="revTx" presStyleIdx="2" presStyleCnt="4">
        <dgm:presLayoutVars>
          <dgm:chMax val="0"/>
          <dgm:chPref val="0"/>
        </dgm:presLayoutVars>
      </dgm:prSet>
      <dgm:spPr/>
    </dgm:pt>
    <dgm:pt modelId="{6DCE6EDC-E21D-4B6C-B513-889648D86F51}" type="pres">
      <dgm:prSet presAssocID="{2DA37130-4D0E-47A0-B8F2-4F49AE36C937}" presName="sibTrans" presStyleCnt="0"/>
      <dgm:spPr/>
    </dgm:pt>
    <dgm:pt modelId="{9776EE0A-43B2-4D35-A490-F36C1AA3AF61}" type="pres">
      <dgm:prSet presAssocID="{D2874BA3-5192-4F80-9A4F-896841D16F74}" presName="compNode" presStyleCnt="0"/>
      <dgm:spPr/>
    </dgm:pt>
    <dgm:pt modelId="{0DA1E51E-5FC9-445F-A0E4-817CD328D108}" type="pres">
      <dgm:prSet presAssocID="{D2874BA3-5192-4F80-9A4F-896841D16F74}" presName="bgRect" presStyleLbl="bgShp" presStyleIdx="3" presStyleCnt="4"/>
      <dgm:spPr/>
    </dgm:pt>
    <dgm:pt modelId="{E8F60E0F-9FAD-4D4A-8DCD-EE0029D78BE5}" type="pres">
      <dgm:prSet presAssocID="{D2874BA3-5192-4F80-9A4F-896841D16F74}" presName="iconRect" presStyleLbl="node1" presStyleIdx="3" presStyleCnt="4"/>
      <dgm:spPr/>
    </dgm:pt>
    <dgm:pt modelId="{1EEB4A5E-6DDF-44C2-BFF7-ADB463200041}" type="pres">
      <dgm:prSet presAssocID="{D2874BA3-5192-4F80-9A4F-896841D16F74}" presName="spaceRect" presStyleCnt="0"/>
      <dgm:spPr/>
    </dgm:pt>
    <dgm:pt modelId="{6CC8AFD3-EB61-4339-8D08-FFB7CDCAC8BE}" type="pres">
      <dgm:prSet presAssocID="{D2874BA3-5192-4F80-9A4F-896841D16F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8EDD16-D1B3-4F4F-ABD2-25CD9C67EF6E}" type="presOf" srcId="{33E53C9B-0860-450C-A692-9B4ACF3BC392}" destId="{F4768EB4-8C13-4469-95D3-B5A9E416D81A}" srcOrd="0" destOrd="0" presId="urn:microsoft.com/office/officeart/2018/2/layout/IconVerticalSolidList"/>
    <dgm:cxn modelId="{4C7BFD5E-CECC-4586-803E-C76A6B1583EA}" srcId="{33E53C9B-0860-450C-A692-9B4ACF3BC392}" destId="{7CB83011-3947-41FB-8B9C-459873C08A21}" srcOrd="0" destOrd="0" parTransId="{4C3F44FE-41A6-4349-8506-21B17AD825D3}" sibTransId="{74BAE004-1933-488F-A494-4F5EC3AD6936}"/>
    <dgm:cxn modelId="{01556B62-C7D1-4AE4-979F-755624A8E096}" type="presOf" srcId="{3751CFF8-9C07-46E0-A879-95125D409665}" destId="{05004908-9B0A-4FC8-AC7D-AAC6441ABB10}" srcOrd="0" destOrd="0" presId="urn:microsoft.com/office/officeart/2018/2/layout/IconVerticalSolidList"/>
    <dgm:cxn modelId="{F0EB9662-63C6-44F1-888E-713CACAB3E8E}" srcId="{33E53C9B-0860-450C-A692-9B4ACF3BC392}" destId="{3751CFF8-9C07-46E0-A879-95125D409665}" srcOrd="2" destOrd="0" parTransId="{26F4045C-04C7-47B4-ADEA-283A14B89C4F}" sibTransId="{2DA37130-4D0E-47A0-B8F2-4F49AE36C937}"/>
    <dgm:cxn modelId="{5982FBAF-F83F-47D0-B319-B65FEB78B54F}" type="presOf" srcId="{7CB83011-3947-41FB-8B9C-459873C08A21}" destId="{5B01569B-F437-4B8A-B72C-5DD6A0F116BF}" srcOrd="0" destOrd="0" presId="urn:microsoft.com/office/officeart/2018/2/layout/IconVerticalSolidList"/>
    <dgm:cxn modelId="{BBD6E9D2-8CCB-4F9D-A794-6D280367DF25}" type="presOf" srcId="{8D7B686B-1560-4999-BBCE-33F43F067E3B}" destId="{B0F17785-0DFB-4E7A-9FF9-C1E26543A63A}" srcOrd="0" destOrd="0" presId="urn:microsoft.com/office/officeart/2018/2/layout/IconVerticalSolidList"/>
    <dgm:cxn modelId="{2CA1CCD5-ADD3-4CF7-820B-2A6ACC228F4E}" srcId="{33E53C9B-0860-450C-A692-9B4ACF3BC392}" destId="{8D7B686B-1560-4999-BBCE-33F43F067E3B}" srcOrd="1" destOrd="0" parTransId="{731B43E0-7C00-4859-B444-A22EC3AD0F6F}" sibTransId="{44E77ACE-09A2-4AE9-A3E9-9A3E956B752E}"/>
    <dgm:cxn modelId="{F42E0FFC-B8A5-41F6-902C-F9CABF6EAEB7}" srcId="{33E53C9B-0860-450C-A692-9B4ACF3BC392}" destId="{D2874BA3-5192-4F80-9A4F-896841D16F74}" srcOrd="3" destOrd="0" parTransId="{1F68087E-7290-4AD4-A9B1-EFB68C5CC803}" sibTransId="{686759D7-DC8C-4EFE-AA31-C15C8F890568}"/>
    <dgm:cxn modelId="{F5C1E0FD-7388-4D8C-BC90-87E6FEA642DC}" type="presOf" srcId="{D2874BA3-5192-4F80-9A4F-896841D16F74}" destId="{6CC8AFD3-EB61-4339-8D08-FFB7CDCAC8BE}" srcOrd="0" destOrd="0" presId="urn:microsoft.com/office/officeart/2018/2/layout/IconVerticalSolidList"/>
    <dgm:cxn modelId="{D0BB43F3-F1D7-4580-8C59-32187229557F}" type="presParOf" srcId="{F4768EB4-8C13-4469-95D3-B5A9E416D81A}" destId="{CC0E641E-8804-4368-ACB0-8B15D9E1DFE8}" srcOrd="0" destOrd="0" presId="urn:microsoft.com/office/officeart/2018/2/layout/IconVerticalSolidList"/>
    <dgm:cxn modelId="{48015A64-FC06-4F59-9AE6-2F185108B5AE}" type="presParOf" srcId="{CC0E641E-8804-4368-ACB0-8B15D9E1DFE8}" destId="{0E5364AD-C8B2-4090-B299-1F7DBB9CEE34}" srcOrd="0" destOrd="0" presId="urn:microsoft.com/office/officeart/2018/2/layout/IconVerticalSolidList"/>
    <dgm:cxn modelId="{3AE96AB9-A350-46AC-9501-A807AE17FD95}" type="presParOf" srcId="{CC0E641E-8804-4368-ACB0-8B15D9E1DFE8}" destId="{52EF1A16-9D4E-493C-85C1-9C0C8E290D26}" srcOrd="1" destOrd="0" presId="urn:microsoft.com/office/officeart/2018/2/layout/IconVerticalSolidList"/>
    <dgm:cxn modelId="{3BDFB5F5-97B2-423D-8AC4-D8C672CEF625}" type="presParOf" srcId="{CC0E641E-8804-4368-ACB0-8B15D9E1DFE8}" destId="{9CA3C9F8-A273-42A4-8A00-D1FC62B0920B}" srcOrd="2" destOrd="0" presId="urn:microsoft.com/office/officeart/2018/2/layout/IconVerticalSolidList"/>
    <dgm:cxn modelId="{38586756-EB0C-4FCD-825F-1FB3E381C56B}" type="presParOf" srcId="{CC0E641E-8804-4368-ACB0-8B15D9E1DFE8}" destId="{5B01569B-F437-4B8A-B72C-5DD6A0F116BF}" srcOrd="3" destOrd="0" presId="urn:microsoft.com/office/officeart/2018/2/layout/IconVerticalSolidList"/>
    <dgm:cxn modelId="{06CA9EDE-7004-4601-98F9-FD5EA2908641}" type="presParOf" srcId="{F4768EB4-8C13-4469-95D3-B5A9E416D81A}" destId="{AFC78F0E-D02E-4FA9-943E-40F9D6E28B86}" srcOrd="1" destOrd="0" presId="urn:microsoft.com/office/officeart/2018/2/layout/IconVerticalSolidList"/>
    <dgm:cxn modelId="{9D5DCC84-1322-45F9-B1DE-8F0D2C0ED49E}" type="presParOf" srcId="{F4768EB4-8C13-4469-95D3-B5A9E416D81A}" destId="{D9DCFD87-6F8C-4A38-8291-65662DDC4B83}" srcOrd="2" destOrd="0" presId="urn:microsoft.com/office/officeart/2018/2/layout/IconVerticalSolidList"/>
    <dgm:cxn modelId="{CF1733CA-2246-4374-A908-45DA3F9E4ACB}" type="presParOf" srcId="{D9DCFD87-6F8C-4A38-8291-65662DDC4B83}" destId="{9D8934BD-7E9A-4561-A793-3EE62AD16960}" srcOrd="0" destOrd="0" presId="urn:microsoft.com/office/officeart/2018/2/layout/IconVerticalSolidList"/>
    <dgm:cxn modelId="{1E768E0A-2B2E-4196-B5F5-BDB5BC32E04A}" type="presParOf" srcId="{D9DCFD87-6F8C-4A38-8291-65662DDC4B83}" destId="{82532CAC-45F7-4E54-B8CF-3C25659C0FFF}" srcOrd="1" destOrd="0" presId="urn:microsoft.com/office/officeart/2018/2/layout/IconVerticalSolidList"/>
    <dgm:cxn modelId="{2F155789-49B0-4C0D-A96D-127B52B1FC4C}" type="presParOf" srcId="{D9DCFD87-6F8C-4A38-8291-65662DDC4B83}" destId="{76948B0F-5C70-4FCF-9B90-D80D5CD479E2}" srcOrd="2" destOrd="0" presId="urn:microsoft.com/office/officeart/2018/2/layout/IconVerticalSolidList"/>
    <dgm:cxn modelId="{62621325-9A1C-4BF1-A69A-1E7B89A27FFC}" type="presParOf" srcId="{D9DCFD87-6F8C-4A38-8291-65662DDC4B83}" destId="{B0F17785-0DFB-4E7A-9FF9-C1E26543A63A}" srcOrd="3" destOrd="0" presId="urn:microsoft.com/office/officeart/2018/2/layout/IconVerticalSolidList"/>
    <dgm:cxn modelId="{5A667196-61B3-4C2D-963C-756DFCDB689D}" type="presParOf" srcId="{F4768EB4-8C13-4469-95D3-B5A9E416D81A}" destId="{66DB5389-FF30-4F50-99F4-7B2CC561BC40}" srcOrd="3" destOrd="0" presId="urn:microsoft.com/office/officeart/2018/2/layout/IconVerticalSolidList"/>
    <dgm:cxn modelId="{DF0EA89B-1414-4557-9C4C-650348B5F22C}" type="presParOf" srcId="{F4768EB4-8C13-4469-95D3-B5A9E416D81A}" destId="{008490C8-646B-4278-8C4F-9C50BFB45092}" srcOrd="4" destOrd="0" presId="urn:microsoft.com/office/officeart/2018/2/layout/IconVerticalSolidList"/>
    <dgm:cxn modelId="{1D2D7D2C-FCF3-45CB-9073-891F80B36635}" type="presParOf" srcId="{008490C8-646B-4278-8C4F-9C50BFB45092}" destId="{DAD1A13D-118B-4981-8D93-61E7171B6B5E}" srcOrd="0" destOrd="0" presId="urn:microsoft.com/office/officeart/2018/2/layout/IconVerticalSolidList"/>
    <dgm:cxn modelId="{0A47259B-6DB9-4AA7-8856-AB8A487B5A6F}" type="presParOf" srcId="{008490C8-646B-4278-8C4F-9C50BFB45092}" destId="{C79E940E-7065-4549-A112-4C2D5332B998}" srcOrd="1" destOrd="0" presId="urn:microsoft.com/office/officeart/2018/2/layout/IconVerticalSolidList"/>
    <dgm:cxn modelId="{582D5ACB-4586-4453-A944-7B89AE129E33}" type="presParOf" srcId="{008490C8-646B-4278-8C4F-9C50BFB45092}" destId="{0D89F32D-5665-4582-918E-0FC3353DE11D}" srcOrd="2" destOrd="0" presId="urn:microsoft.com/office/officeart/2018/2/layout/IconVerticalSolidList"/>
    <dgm:cxn modelId="{B69598DD-B188-45DB-87CC-05E9BB6E7345}" type="presParOf" srcId="{008490C8-646B-4278-8C4F-9C50BFB45092}" destId="{05004908-9B0A-4FC8-AC7D-AAC6441ABB10}" srcOrd="3" destOrd="0" presId="urn:microsoft.com/office/officeart/2018/2/layout/IconVerticalSolidList"/>
    <dgm:cxn modelId="{093B2118-7EDD-4DDA-ABA6-7AFCDFA8BBA8}" type="presParOf" srcId="{F4768EB4-8C13-4469-95D3-B5A9E416D81A}" destId="{6DCE6EDC-E21D-4B6C-B513-889648D86F51}" srcOrd="5" destOrd="0" presId="urn:microsoft.com/office/officeart/2018/2/layout/IconVerticalSolidList"/>
    <dgm:cxn modelId="{46FF4A4F-0473-454A-B498-A69406639271}" type="presParOf" srcId="{F4768EB4-8C13-4469-95D3-B5A9E416D81A}" destId="{9776EE0A-43B2-4D35-A490-F36C1AA3AF61}" srcOrd="6" destOrd="0" presId="urn:microsoft.com/office/officeart/2018/2/layout/IconVerticalSolidList"/>
    <dgm:cxn modelId="{66A65EA4-FC5A-4DBF-8320-5F03F443F412}" type="presParOf" srcId="{9776EE0A-43B2-4D35-A490-F36C1AA3AF61}" destId="{0DA1E51E-5FC9-445F-A0E4-817CD328D108}" srcOrd="0" destOrd="0" presId="urn:microsoft.com/office/officeart/2018/2/layout/IconVerticalSolidList"/>
    <dgm:cxn modelId="{E1D3D252-6796-4DFC-BC22-CB7179220F3F}" type="presParOf" srcId="{9776EE0A-43B2-4D35-A490-F36C1AA3AF61}" destId="{E8F60E0F-9FAD-4D4A-8DCD-EE0029D78BE5}" srcOrd="1" destOrd="0" presId="urn:microsoft.com/office/officeart/2018/2/layout/IconVerticalSolidList"/>
    <dgm:cxn modelId="{548FCC9C-B3B4-4022-BDAD-DB2BCF550ED5}" type="presParOf" srcId="{9776EE0A-43B2-4D35-A490-F36C1AA3AF61}" destId="{1EEB4A5E-6DDF-44C2-BFF7-ADB463200041}" srcOrd="2" destOrd="0" presId="urn:microsoft.com/office/officeart/2018/2/layout/IconVerticalSolidList"/>
    <dgm:cxn modelId="{4C60EB95-B1D1-4365-9C76-DF98B2D8DAF1}" type="presParOf" srcId="{9776EE0A-43B2-4D35-A490-F36C1AA3AF61}" destId="{6CC8AFD3-EB61-4339-8D08-FFB7CDCAC8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3E53C9B-0860-450C-A692-9B4ACF3BC3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167408-7F83-434A-A8A2-D2B371837C9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eiryo"/>
            </a:rPr>
            <a:t> For Decision tree model, accuracy is 77% and AUC also equal to 77%.</a:t>
          </a:r>
          <a:endParaRPr lang="en-US" dirty="0"/>
        </a:p>
      </dgm:t>
    </dgm:pt>
    <dgm:pt modelId="{81347075-6894-4605-8C5D-BAE4BA4270A4}" type="parTrans" cxnId="{5276A0E3-E3F1-4EBF-9547-8EEE9FBACE86}">
      <dgm:prSet/>
      <dgm:spPr/>
    </dgm:pt>
    <dgm:pt modelId="{0AC4F8A6-F390-48F7-A47E-9C1B3EA48606}" type="sibTrans" cxnId="{5276A0E3-E3F1-4EBF-9547-8EEE9FBACE86}">
      <dgm:prSet/>
      <dgm:spPr/>
    </dgm:pt>
    <dgm:pt modelId="{5BBEAF4E-734D-4286-B475-5B788E07EAC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eiryo"/>
            </a:rPr>
            <a:t>For Random forest model, accuracy is 81% and AUC is 80%</a:t>
          </a:r>
        </a:p>
      </dgm:t>
    </dgm:pt>
    <dgm:pt modelId="{E39E7B85-BC75-41FD-8006-59EBCECFF508}" type="parTrans" cxnId="{088B45E9-CF01-47FB-BB45-D2549C979278}">
      <dgm:prSet/>
      <dgm:spPr/>
    </dgm:pt>
    <dgm:pt modelId="{C0B87AE9-67CF-4024-ADB3-C4DF795E5D22}" type="sibTrans" cxnId="{088B45E9-CF01-47FB-BB45-D2549C979278}">
      <dgm:prSet/>
      <dgm:spPr/>
    </dgm:pt>
    <dgm:pt modelId="{88EBAA5A-A4BE-45BE-A18A-C8BF0BE8DC9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Meiryo"/>
            </a:rPr>
            <a:t> These are quite decent numbers.</a:t>
          </a:r>
        </a:p>
      </dgm:t>
    </dgm:pt>
    <dgm:pt modelId="{3BAF9C7B-2440-4FD3-989A-024AB7C65B79}" type="parTrans" cxnId="{964DEDA2-7F9B-4C2B-B262-8F73945F8DA1}">
      <dgm:prSet/>
      <dgm:spPr/>
    </dgm:pt>
    <dgm:pt modelId="{EBD644A5-4676-4EE5-9392-B63C009D6D21}" type="sibTrans" cxnId="{964DEDA2-7F9B-4C2B-B262-8F73945F8DA1}">
      <dgm:prSet/>
      <dgm:spPr/>
    </dgm:pt>
    <dgm:pt modelId="{F4768EB4-8C13-4469-95D3-B5A9E416D81A}" type="pres">
      <dgm:prSet presAssocID="{33E53C9B-0860-450C-A692-9B4ACF3BC392}" presName="root" presStyleCnt="0">
        <dgm:presLayoutVars>
          <dgm:dir/>
          <dgm:resizeHandles val="exact"/>
        </dgm:presLayoutVars>
      </dgm:prSet>
      <dgm:spPr/>
    </dgm:pt>
    <dgm:pt modelId="{AF56EC6E-44F3-478E-8C1B-F9C5ECCEF201}" type="pres">
      <dgm:prSet presAssocID="{F6167408-7F83-434A-A8A2-D2B371837C9D}" presName="compNode" presStyleCnt="0"/>
      <dgm:spPr/>
    </dgm:pt>
    <dgm:pt modelId="{52B87B60-8468-4E57-B47C-F5CF9A30335B}" type="pres">
      <dgm:prSet presAssocID="{F6167408-7F83-434A-A8A2-D2B371837C9D}" presName="bgRect" presStyleLbl="bgShp" presStyleIdx="0" presStyleCnt="3"/>
      <dgm:spPr/>
    </dgm:pt>
    <dgm:pt modelId="{889C35EC-81E5-4969-8746-A70DBEE4C15E}" type="pres">
      <dgm:prSet presAssocID="{F6167408-7F83-434A-A8A2-D2B371837C9D}" presName="iconRect" presStyleLbl="node1" presStyleIdx="0" presStyleCnt="3"/>
      <dgm:spPr/>
    </dgm:pt>
    <dgm:pt modelId="{1A322998-8E3A-450F-9204-6EE881D2FC55}" type="pres">
      <dgm:prSet presAssocID="{F6167408-7F83-434A-A8A2-D2B371837C9D}" presName="spaceRect" presStyleCnt="0"/>
      <dgm:spPr/>
    </dgm:pt>
    <dgm:pt modelId="{FFF6B1FC-EA6E-4739-9AE4-3B37A52E19A8}" type="pres">
      <dgm:prSet presAssocID="{F6167408-7F83-434A-A8A2-D2B371837C9D}" presName="parTx" presStyleLbl="revTx" presStyleIdx="0" presStyleCnt="3">
        <dgm:presLayoutVars>
          <dgm:chMax val="0"/>
          <dgm:chPref val="0"/>
        </dgm:presLayoutVars>
      </dgm:prSet>
      <dgm:spPr/>
    </dgm:pt>
    <dgm:pt modelId="{C9D64F34-40ED-46C1-921C-CA9AD044717F}" type="pres">
      <dgm:prSet presAssocID="{0AC4F8A6-F390-48F7-A47E-9C1B3EA48606}" presName="sibTrans" presStyleCnt="0"/>
      <dgm:spPr/>
    </dgm:pt>
    <dgm:pt modelId="{E1D326BA-72AE-4196-8931-B4F181BC2FB6}" type="pres">
      <dgm:prSet presAssocID="{5BBEAF4E-734D-4286-B475-5B788E07EAC3}" presName="compNode" presStyleCnt="0"/>
      <dgm:spPr/>
    </dgm:pt>
    <dgm:pt modelId="{22152BDB-448E-4D30-8B2D-D0C690C1D8B0}" type="pres">
      <dgm:prSet presAssocID="{5BBEAF4E-734D-4286-B475-5B788E07EAC3}" presName="bgRect" presStyleLbl="bgShp" presStyleIdx="1" presStyleCnt="3"/>
      <dgm:spPr/>
    </dgm:pt>
    <dgm:pt modelId="{C8BF1D3D-4070-42B7-B590-B1F9386C398D}" type="pres">
      <dgm:prSet presAssocID="{5BBEAF4E-734D-4286-B475-5B788E07EAC3}" presName="iconRect" presStyleLbl="node1" presStyleIdx="1" presStyleCnt="3"/>
      <dgm:spPr/>
    </dgm:pt>
    <dgm:pt modelId="{25164B5E-ABA4-4958-8608-ECA0EE82704F}" type="pres">
      <dgm:prSet presAssocID="{5BBEAF4E-734D-4286-B475-5B788E07EAC3}" presName="spaceRect" presStyleCnt="0"/>
      <dgm:spPr/>
    </dgm:pt>
    <dgm:pt modelId="{351A94E8-F980-4644-A225-5CBDBFB21D75}" type="pres">
      <dgm:prSet presAssocID="{5BBEAF4E-734D-4286-B475-5B788E07EAC3}" presName="parTx" presStyleLbl="revTx" presStyleIdx="1" presStyleCnt="3">
        <dgm:presLayoutVars>
          <dgm:chMax val="0"/>
          <dgm:chPref val="0"/>
        </dgm:presLayoutVars>
      </dgm:prSet>
      <dgm:spPr/>
    </dgm:pt>
    <dgm:pt modelId="{A0BA26DA-D573-4883-9B3D-26F73FEDF76F}" type="pres">
      <dgm:prSet presAssocID="{C0B87AE9-67CF-4024-ADB3-C4DF795E5D22}" presName="sibTrans" presStyleCnt="0"/>
      <dgm:spPr/>
    </dgm:pt>
    <dgm:pt modelId="{546275AC-88EA-4C34-99B9-3278E6132936}" type="pres">
      <dgm:prSet presAssocID="{88EBAA5A-A4BE-45BE-A18A-C8BF0BE8DC95}" presName="compNode" presStyleCnt="0"/>
      <dgm:spPr/>
    </dgm:pt>
    <dgm:pt modelId="{91CB429A-38AA-4981-AFA6-1E01F3E94305}" type="pres">
      <dgm:prSet presAssocID="{88EBAA5A-A4BE-45BE-A18A-C8BF0BE8DC95}" presName="bgRect" presStyleLbl="bgShp" presStyleIdx="2" presStyleCnt="3"/>
      <dgm:spPr/>
    </dgm:pt>
    <dgm:pt modelId="{B462E301-1C00-43E0-A879-17B3CD01A501}" type="pres">
      <dgm:prSet presAssocID="{88EBAA5A-A4BE-45BE-A18A-C8BF0BE8DC95}" presName="iconRect" presStyleLbl="node1" presStyleIdx="2" presStyleCnt="3"/>
      <dgm:spPr/>
    </dgm:pt>
    <dgm:pt modelId="{401A8D36-65D6-43FE-AEA1-F4DA8A064805}" type="pres">
      <dgm:prSet presAssocID="{88EBAA5A-A4BE-45BE-A18A-C8BF0BE8DC95}" presName="spaceRect" presStyleCnt="0"/>
      <dgm:spPr/>
    </dgm:pt>
    <dgm:pt modelId="{CD671E29-91AD-4AE9-A9B3-72DC864665F7}" type="pres">
      <dgm:prSet presAssocID="{88EBAA5A-A4BE-45BE-A18A-C8BF0BE8DC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8EDD16-D1B3-4F4F-ABD2-25CD9C67EF6E}" type="presOf" srcId="{33E53C9B-0860-450C-A692-9B4ACF3BC392}" destId="{F4768EB4-8C13-4469-95D3-B5A9E416D81A}" srcOrd="0" destOrd="0" presId="urn:microsoft.com/office/officeart/2018/2/layout/IconVerticalSolidList"/>
    <dgm:cxn modelId="{964DEDA2-7F9B-4C2B-B262-8F73945F8DA1}" srcId="{33E53C9B-0860-450C-A692-9B4ACF3BC392}" destId="{88EBAA5A-A4BE-45BE-A18A-C8BF0BE8DC95}" srcOrd="2" destOrd="0" parTransId="{3BAF9C7B-2440-4FD3-989A-024AB7C65B79}" sibTransId="{EBD644A5-4676-4EE5-9392-B63C009D6D21}"/>
    <dgm:cxn modelId="{1FBD58DA-F07E-4349-924D-0EBBCE0AD81C}" type="presOf" srcId="{F6167408-7F83-434A-A8A2-D2B371837C9D}" destId="{FFF6B1FC-EA6E-4739-9AE4-3B37A52E19A8}" srcOrd="0" destOrd="0" presId="urn:microsoft.com/office/officeart/2018/2/layout/IconVerticalSolidList"/>
    <dgm:cxn modelId="{67DCD6DD-A42C-473E-9530-1697877D8FF8}" type="presOf" srcId="{5BBEAF4E-734D-4286-B475-5B788E07EAC3}" destId="{351A94E8-F980-4644-A225-5CBDBFB21D75}" srcOrd="0" destOrd="0" presId="urn:microsoft.com/office/officeart/2018/2/layout/IconVerticalSolidList"/>
    <dgm:cxn modelId="{5276A0E3-E3F1-4EBF-9547-8EEE9FBACE86}" srcId="{33E53C9B-0860-450C-A692-9B4ACF3BC392}" destId="{F6167408-7F83-434A-A8A2-D2B371837C9D}" srcOrd="0" destOrd="0" parTransId="{81347075-6894-4605-8C5D-BAE4BA4270A4}" sibTransId="{0AC4F8A6-F390-48F7-A47E-9C1B3EA48606}"/>
    <dgm:cxn modelId="{088B45E9-CF01-47FB-BB45-D2549C979278}" srcId="{33E53C9B-0860-450C-A692-9B4ACF3BC392}" destId="{5BBEAF4E-734D-4286-B475-5B788E07EAC3}" srcOrd="1" destOrd="0" parTransId="{E39E7B85-BC75-41FD-8006-59EBCECFF508}" sibTransId="{C0B87AE9-67CF-4024-ADB3-C4DF795E5D22}"/>
    <dgm:cxn modelId="{F6C1B2F3-494D-4CAB-B9E3-D2F3215C4FFA}" type="presOf" srcId="{88EBAA5A-A4BE-45BE-A18A-C8BF0BE8DC95}" destId="{CD671E29-91AD-4AE9-A9B3-72DC864665F7}" srcOrd="0" destOrd="0" presId="urn:microsoft.com/office/officeart/2018/2/layout/IconVerticalSolidList"/>
    <dgm:cxn modelId="{71208747-E891-4CD4-83BA-E246E5630CFC}" type="presParOf" srcId="{F4768EB4-8C13-4469-95D3-B5A9E416D81A}" destId="{AF56EC6E-44F3-478E-8C1B-F9C5ECCEF201}" srcOrd="0" destOrd="0" presId="urn:microsoft.com/office/officeart/2018/2/layout/IconVerticalSolidList"/>
    <dgm:cxn modelId="{9B45C872-C8A2-4D1A-974D-A6E36823C5F1}" type="presParOf" srcId="{AF56EC6E-44F3-478E-8C1B-F9C5ECCEF201}" destId="{52B87B60-8468-4E57-B47C-F5CF9A30335B}" srcOrd="0" destOrd="0" presId="urn:microsoft.com/office/officeart/2018/2/layout/IconVerticalSolidList"/>
    <dgm:cxn modelId="{AEBA4898-765F-4352-9B1A-D0AC28C0BFF0}" type="presParOf" srcId="{AF56EC6E-44F3-478E-8C1B-F9C5ECCEF201}" destId="{889C35EC-81E5-4969-8746-A70DBEE4C15E}" srcOrd="1" destOrd="0" presId="urn:microsoft.com/office/officeart/2018/2/layout/IconVerticalSolidList"/>
    <dgm:cxn modelId="{A5FC85E5-B3DD-4168-8673-37727C10598E}" type="presParOf" srcId="{AF56EC6E-44F3-478E-8C1B-F9C5ECCEF201}" destId="{1A322998-8E3A-450F-9204-6EE881D2FC55}" srcOrd="2" destOrd="0" presId="urn:microsoft.com/office/officeart/2018/2/layout/IconVerticalSolidList"/>
    <dgm:cxn modelId="{10754F39-8C98-45DC-9F83-DB096FEC29CC}" type="presParOf" srcId="{AF56EC6E-44F3-478E-8C1B-F9C5ECCEF201}" destId="{FFF6B1FC-EA6E-4739-9AE4-3B37A52E19A8}" srcOrd="3" destOrd="0" presId="urn:microsoft.com/office/officeart/2018/2/layout/IconVerticalSolidList"/>
    <dgm:cxn modelId="{602207A6-17CA-4402-A32E-0EF99DF96A29}" type="presParOf" srcId="{F4768EB4-8C13-4469-95D3-B5A9E416D81A}" destId="{C9D64F34-40ED-46C1-921C-CA9AD044717F}" srcOrd="1" destOrd="0" presId="urn:microsoft.com/office/officeart/2018/2/layout/IconVerticalSolidList"/>
    <dgm:cxn modelId="{34DC9D68-3728-4B89-AA7C-96E2C73CC28E}" type="presParOf" srcId="{F4768EB4-8C13-4469-95D3-B5A9E416D81A}" destId="{E1D326BA-72AE-4196-8931-B4F181BC2FB6}" srcOrd="2" destOrd="0" presId="urn:microsoft.com/office/officeart/2018/2/layout/IconVerticalSolidList"/>
    <dgm:cxn modelId="{1DAAF1FA-A88A-47D1-A72C-96CC1FF7AAA6}" type="presParOf" srcId="{E1D326BA-72AE-4196-8931-B4F181BC2FB6}" destId="{22152BDB-448E-4D30-8B2D-D0C690C1D8B0}" srcOrd="0" destOrd="0" presId="urn:microsoft.com/office/officeart/2018/2/layout/IconVerticalSolidList"/>
    <dgm:cxn modelId="{FC4619F6-5E4C-4847-9373-2399035E3ACE}" type="presParOf" srcId="{E1D326BA-72AE-4196-8931-B4F181BC2FB6}" destId="{C8BF1D3D-4070-42B7-B590-B1F9386C398D}" srcOrd="1" destOrd="0" presId="urn:microsoft.com/office/officeart/2018/2/layout/IconVerticalSolidList"/>
    <dgm:cxn modelId="{8CAF43D6-2119-40A4-8BE5-9C580CAD4531}" type="presParOf" srcId="{E1D326BA-72AE-4196-8931-B4F181BC2FB6}" destId="{25164B5E-ABA4-4958-8608-ECA0EE82704F}" srcOrd="2" destOrd="0" presId="urn:microsoft.com/office/officeart/2018/2/layout/IconVerticalSolidList"/>
    <dgm:cxn modelId="{DA410716-F2A0-4ED4-A459-890FE4BA68CC}" type="presParOf" srcId="{E1D326BA-72AE-4196-8931-B4F181BC2FB6}" destId="{351A94E8-F980-4644-A225-5CBDBFB21D75}" srcOrd="3" destOrd="0" presId="urn:microsoft.com/office/officeart/2018/2/layout/IconVerticalSolidList"/>
    <dgm:cxn modelId="{92618B57-0E5C-49DA-A2B5-5CEEACF2F24F}" type="presParOf" srcId="{F4768EB4-8C13-4469-95D3-B5A9E416D81A}" destId="{A0BA26DA-D573-4883-9B3D-26F73FEDF76F}" srcOrd="3" destOrd="0" presId="urn:microsoft.com/office/officeart/2018/2/layout/IconVerticalSolidList"/>
    <dgm:cxn modelId="{59F34EFF-DBEE-493A-A565-42A717F28BCA}" type="presParOf" srcId="{F4768EB4-8C13-4469-95D3-B5A9E416D81A}" destId="{546275AC-88EA-4C34-99B9-3278E6132936}" srcOrd="4" destOrd="0" presId="urn:microsoft.com/office/officeart/2018/2/layout/IconVerticalSolidList"/>
    <dgm:cxn modelId="{ADDF3DFB-4BBA-4051-8E55-341620A3C43C}" type="presParOf" srcId="{546275AC-88EA-4C34-99B9-3278E6132936}" destId="{91CB429A-38AA-4981-AFA6-1E01F3E94305}" srcOrd="0" destOrd="0" presId="urn:microsoft.com/office/officeart/2018/2/layout/IconVerticalSolidList"/>
    <dgm:cxn modelId="{36E443D8-6A9F-4954-B3C8-A44B3D577475}" type="presParOf" srcId="{546275AC-88EA-4C34-99B9-3278E6132936}" destId="{B462E301-1C00-43E0-A879-17B3CD01A501}" srcOrd="1" destOrd="0" presId="urn:microsoft.com/office/officeart/2018/2/layout/IconVerticalSolidList"/>
    <dgm:cxn modelId="{F80C2F93-37CE-45D6-81B6-F8FFE736BFFF}" type="presParOf" srcId="{546275AC-88EA-4C34-99B9-3278E6132936}" destId="{401A8D36-65D6-43FE-AEA1-F4DA8A064805}" srcOrd="2" destOrd="0" presId="urn:microsoft.com/office/officeart/2018/2/layout/IconVerticalSolidList"/>
    <dgm:cxn modelId="{B45D5180-839E-40C9-A5B2-70F4CF65D0C7}" type="presParOf" srcId="{546275AC-88EA-4C34-99B9-3278E6132936}" destId="{CD671E29-91AD-4AE9-A9B3-72DC864665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A9674-A033-465E-9D4B-192932051E4B}">
      <dsp:nvSpPr>
        <dsp:cNvPr id="0" name=""/>
        <dsp:cNvSpPr/>
      </dsp:nvSpPr>
      <dsp:spPr>
        <a:xfrm>
          <a:off x="0" y="409"/>
          <a:ext cx="9835087" cy="9590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783D5-39A8-4B23-8B82-D232F1CEB022}">
      <dsp:nvSpPr>
        <dsp:cNvPr id="0" name=""/>
        <dsp:cNvSpPr/>
      </dsp:nvSpPr>
      <dsp:spPr>
        <a:xfrm>
          <a:off x="290120" y="216202"/>
          <a:ext cx="527492" cy="527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9E2F-2788-4B1F-A082-35B24DAAD074}">
      <dsp:nvSpPr>
        <dsp:cNvPr id="0" name=""/>
        <dsp:cNvSpPr/>
      </dsp:nvSpPr>
      <dsp:spPr>
        <a:xfrm>
          <a:off x="1107733" y="409"/>
          <a:ext cx="8727353" cy="95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02" tIns="101502" rIns="101502" bIns="10150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missing values found.</a:t>
          </a:r>
        </a:p>
      </dsp:txBody>
      <dsp:txXfrm>
        <a:off x="1107733" y="409"/>
        <a:ext cx="8727353" cy="959076"/>
      </dsp:txXfrm>
    </dsp:sp>
    <dsp:sp modelId="{9277790D-8EAE-42AC-8F35-A1DF4E183995}">
      <dsp:nvSpPr>
        <dsp:cNvPr id="0" name=""/>
        <dsp:cNvSpPr/>
      </dsp:nvSpPr>
      <dsp:spPr>
        <a:xfrm>
          <a:off x="0" y="1199255"/>
          <a:ext cx="9835087" cy="9590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9D3AE-8FFD-4B27-BF0D-3F0262392CE4}">
      <dsp:nvSpPr>
        <dsp:cNvPr id="0" name=""/>
        <dsp:cNvSpPr/>
      </dsp:nvSpPr>
      <dsp:spPr>
        <a:xfrm>
          <a:off x="290120" y="1415047"/>
          <a:ext cx="527492" cy="527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0E028-83D2-4F13-B9B6-621B97DD22EF}">
      <dsp:nvSpPr>
        <dsp:cNvPr id="0" name=""/>
        <dsp:cNvSpPr/>
      </dsp:nvSpPr>
      <dsp:spPr>
        <a:xfrm>
          <a:off x="1107733" y="1199255"/>
          <a:ext cx="8727353" cy="95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02" tIns="101502" rIns="101502" bIns="10150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columns contains numeric data.</a:t>
          </a:r>
        </a:p>
      </dsp:txBody>
      <dsp:txXfrm>
        <a:off x="1107733" y="1199255"/>
        <a:ext cx="8727353" cy="959076"/>
      </dsp:txXfrm>
    </dsp:sp>
    <dsp:sp modelId="{EF09CC38-CDF6-43CD-BC81-B092B7ACB385}">
      <dsp:nvSpPr>
        <dsp:cNvPr id="0" name=""/>
        <dsp:cNvSpPr/>
      </dsp:nvSpPr>
      <dsp:spPr>
        <a:xfrm>
          <a:off x="0" y="2398101"/>
          <a:ext cx="9835087" cy="9590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FFD86-CB37-469F-BB45-045E2354A626}">
      <dsp:nvSpPr>
        <dsp:cNvPr id="0" name=""/>
        <dsp:cNvSpPr/>
      </dsp:nvSpPr>
      <dsp:spPr>
        <a:xfrm>
          <a:off x="290120" y="2613893"/>
          <a:ext cx="527492" cy="527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BA90A-FC53-452B-B0F7-EB19ED22D918}">
      <dsp:nvSpPr>
        <dsp:cNvPr id="0" name=""/>
        <dsp:cNvSpPr/>
      </dsp:nvSpPr>
      <dsp:spPr>
        <a:xfrm>
          <a:off x="1107733" y="2398101"/>
          <a:ext cx="8727353" cy="95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02" tIns="101502" rIns="101502" bIns="10150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Density &amp; pH columns are found to have very low variances. Hence dropped.</a:t>
          </a:r>
        </a:p>
      </dsp:txBody>
      <dsp:txXfrm>
        <a:off x="1107733" y="2398101"/>
        <a:ext cx="8727353" cy="959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9CC38-CDF6-43CD-BC81-B092B7ACB385}">
      <dsp:nvSpPr>
        <dsp:cNvPr id="0" name=""/>
        <dsp:cNvSpPr/>
      </dsp:nvSpPr>
      <dsp:spPr>
        <a:xfrm>
          <a:off x="0" y="2623"/>
          <a:ext cx="9835087" cy="558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FFD86-CB37-469F-BB45-045E2354A626}">
      <dsp:nvSpPr>
        <dsp:cNvPr id="0" name=""/>
        <dsp:cNvSpPr/>
      </dsp:nvSpPr>
      <dsp:spPr>
        <a:xfrm>
          <a:off x="169013" y="128335"/>
          <a:ext cx="307297" cy="3072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BA90A-FC53-452B-B0F7-EB19ED22D918}">
      <dsp:nvSpPr>
        <dsp:cNvPr id="0" name=""/>
        <dsp:cNvSpPr/>
      </dsp:nvSpPr>
      <dsp:spPr>
        <a:xfrm>
          <a:off x="645325" y="2623"/>
          <a:ext cx="9189761" cy="55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2" tIns="59132" rIns="59132" bIns="591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Meiryo"/>
            </a:rPr>
            <a:t> Dataset is highly biased towards quality classes 5,6 &amp; 7 which together represents 95% observations.</a:t>
          </a:r>
          <a:endParaRPr lang="en-US" sz="1400" kern="1200"/>
        </a:p>
      </dsp:txBody>
      <dsp:txXfrm>
        <a:off x="645325" y="2623"/>
        <a:ext cx="9189761" cy="558723"/>
      </dsp:txXfrm>
    </dsp:sp>
    <dsp:sp modelId="{6119BCE8-F02A-40B3-8651-419A1F113E02}">
      <dsp:nvSpPr>
        <dsp:cNvPr id="0" name=""/>
        <dsp:cNvSpPr/>
      </dsp:nvSpPr>
      <dsp:spPr>
        <a:xfrm>
          <a:off x="0" y="701027"/>
          <a:ext cx="9835087" cy="558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86899-F8B8-4E29-AB72-8D07DE17E274}">
      <dsp:nvSpPr>
        <dsp:cNvPr id="0" name=""/>
        <dsp:cNvSpPr/>
      </dsp:nvSpPr>
      <dsp:spPr>
        <a:xfrm>
          <a:off x="169013" y="826740"/>
          <a:ext cx="307297" cy="307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D81B3-61BA-4269-B3DD-C7A4AC2A3BA9}">
      <dsp:nvSpPr>
        <dsp:cNvPr id="0" name=""/>
        <dsp:cNvSpPr/>
      </dsp:nvSpPr>
      <dsp:spPr>
        <a:xfrm>
          <a:off x="645325" y="701027"/>
          <a:ext cx="9189761" cy="55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2" tIns="59132" rIns="59132" bIns="591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Meiryo"/>
            </a:rPr>
            <a:t>Quality 3,4,8 are represented by only 5% observations.</a:t>
          </a:r>
        </a:p>
      </dsp:txBody>
      <dsp:txXfrm>
        <a:off x="645325" y="701027"/>
        <a:ext cx="9189761" cy="558723"/>
      </dsp:txXfrm>
    </dsp:sp>
    <dsp:sp modelId="{66C1595E-AEDB-4394-833A-A17B5B1958EC}">
      <dsp:nvSpPr>
        <dsp:cNvPr id="0" name=""/>
        <dsp:cNvSpPr/>
      </dsp:nvSpPr>
      <dsp:spPr>
        <a:xfrm>
          <a:off x="0" y="1399432"/>
          <a:ext cx="9835087" cy="558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3D409-E5D5-4697-9DC9-816AE6924183}">
      <dsp:nvSpPr>
        <dsp:cNvPr id="0" name=""/>
        <dsp:cNvSpPr/>
      </dsp:nvSpPr>
      <dsp:spPr>
        <a:xfrm>
          <a:off x="169013" y="1525145"/>
          <a:ext cx="307297" cy="307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B6AE-E1BA-4310-AC8A-F2499A88E43A}">
      <dsp:nvSpPr>
        <dsp:cNvPr id="0" name=""/>
        <dsp:cNvSpPr/>
      </dsp:nvSpPr>
      <dsp:spPr>
        <a:xfrm>
          <a:off x="645325" y="1399432"/>
          <a:ext cx="9189761" cy="55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2" tIns="59132" rIns="59132" bIns="591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Meiryo"/>
            </a:rPr>
            <a:t>To resolve this problem, I have converted the problem to Bi-classification</a:t>
          </a:r>
        </a:p>
      </dsp:txBody>
      <dsp:txXfrm>
        <a:off x="645325" y="1399432"/>
        <a:ext cx="9189761" cy="558723"/>
      </dsp:txXfrm>
    </dsp:sp>
    <dsp:sp modelId="{849F794E-1256-4D27-9561-C1A914C9568D}">
      <dsp:nvSpPr>
        <dsp:cNvPr id="0" name=""/>
        <dsp:cNvSpPr/>
      </dsp:nvSpPr>
      <dsp:spPr>
        <a:xfrm>
          <a:off x="0" y="2097836"/>
          <a:ext cx="9835087" cy="558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28101-3332-4216-B673-CF6D94346796}">
      <dsp:nvSpPr>
        <dsp:cNvPr id="0" name=""/>
        <dsp:cNvSpPr/>
      </dsp:nvSpPr>
      <dsp:spPr>
        <a:xfrm>
          <a:off x="169013" y="2223549"/>
          <a:ext cx="307297" cy="307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610B9-AA40-467F-B3FD-8BA373ABBF22}">
      <dsp:nvSpPr>
        <dsp:cNvPr id="0" name=""/>
        <dsp:cNvSpPr/>
      </dsp:nvSpPr>
      <dsp:spPr>
        <a:xfrm>
          <a:off x="645325" y="2097836"/>
          <a:ext cx="9189761" cy="55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2" tIns="59132" rIns="59132" bIns="591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Meiryo"/>
            </a:rPr>
            <a:t> Good Wine (5,6,8) ----&gt; 1</a:t>
          </a:r>
        </a:p>
      </dsp:txBody>
      <dsp:txXfrm>
        <a:off x="645325" y="2097836"/>
        <a:ext cx="9189761" cy="558723"/>
      </dsp:txXfrm>
    </dsp:sp>
    <dsp:sp modelId="{26B83A3F-3287-40F7-B4FC-B63DDF92F352}">
      <dsp:nvSpPr>
        <dsp:cNvPr id="0" name=""/>
        <dsp:cNvSpPr/>
      </dsp:nvSpPr>
      <dsp:spPr>
        <a:xfrm>
          <a:off x="0" y="2796241"/>
          <a:ext cx="9835087" cy="558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8C1C8-3C52-40FA-8D0F-FEB60177429C}">
      <dsp:nvSpPr>
        <dsp:cNvPr id="0" name=""/>
        <dsp:cNvSpPr/>
      </dsp:nvSpPr>
      <dsp:spPr>
        <a:xfrm>
          <a:off x="169013" y="2921954"/>
          <a:ext cx="307297" cy="307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6940B-17E3-4D52-8825-A5D6E3E9DBB2}">
      <dsp:nvSpPr>
        <dsp:cNvPr id="0" name=""/>
        <dsp:cNvSpPr/>
      </dsp:nvSpPr>
      <dsp:spPr>
        <a:xfrm>
          <a:off x="645325" y="2796241"/>
          <a:ext cx="9189761" cy="55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2" tIns="59132" rIns="59132" bIns="59132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Meiryo"/>
            </a:rPr>
            <a:t> Bad Wine (3,4,5) ----&gt; 0</a:t>
          </a:r>
        </a:p>
      </dsp:txBody>
      <dsp:txXfrm>
        <a:off x="645325" y="2796241"/>
        <a:ext cx="9189761" cy="558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9CC38-CDF6-43CD-BC81-B092B7ACB385}">
      <dsp:nvSpPr>
        <dsp:cNvPr id="0" name=""/>
        <dsp:cNvSpPr/>
      </dsp:nvSpPr>
      <dsp:spPr>
        <a:xfrm>
          <a:off x="0" y="1732512"/>
          <a:ext cx="7462958" cy="1485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FFD86-CB37-469F-BB45-045E2354A626}">
      <dsp:nvSpPr>
        <dsp:cNvPr id="0" name=""/>
        <dsp:cNvSpPr/>
      </dsp:nvSpPr>
      <dsp:spPr>
        <a:xfrm>
          <a:off x="449215" y="2066640"/>
          <a:ext cx="816756" cy="816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BA90A-FC53-452B-B0F7-EB19ED22D918}">
      <dsp:nvSpPr>
        <dsp:cNvPr id="0" name=""/>
        <dsp:cNvSpPr/>
      </dsp:nvSpPr>
      <dsp:spPr>
        <a:xfrm>
          <a:off x="1715187" y="1732512"/>
          <a:ext cx="5747770" cy="148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64" tIns="157164" rIns="157164" bIns="157164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Meiryo"/>
            </a:rPr>
            <a:t>Correlation between independent variables &amp; target variable.</a:t>
          </a:r>
          <a:endParaRPr lang="en-US" sz="2500" kern="1200" dirty="0"/>
        </a:p>
      </dsp:txBody>
      <dsp:txXfrm>
        <a:off x="1715187" y="1732512"/>
        <a:ext cx="5747770" cy="14850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9CC38-CDF6-43CD-BC81-B092B7ACB385}">
      <dsp:nvSpPr>
        <dsp:cNvPr id="0" name=""/>
        <dsp:cNvSpPr/>
      </dsp:nvSpPr>
      <dsp:spPr>
        <a:xfrm>
          <a:off x="0" y="1732512"/>
          <a:ext cx="7462958" cy="1485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FFD86-CB37-469F-BB45-045E2354A626}">
      <dsp:nvSpPr>
        <dsp:cNvPr id="0" name=""/>
        <dsp:cNvSpPr/>
      </dsp:nvSpPr>
      <dsp:spPr>
        <a:xfrm>
          <a:off x="449215" y="2066640"/>
          <a:ext cx="816756" cy="816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BA90A-FC53-452B-B0F7-EB19ED22D918}">
      <dsp:nvSpPr>
        <dsp:cNvPr id="0" name=""/>
        <dsp:cNvSpPr/>
      </dsp:nvSpPr>
      <dsp:spPr>
        <a:xfrm>
          <a:off x="1715187" y="1732512"/>
          <a:ext cx="5747770" cy="148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64" tIns="157164" rIns="157164" bIns="157164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Meiryo"/>
            </a:rPr>
            <a:t>Correlation among independent variables.</a:t>
          </a:r>
          <a:endParaRPr lang="en-US" sz="2500" kern="1200" dirty="0"/>
        </a:p>
      </dsp:txBody>
      <dsp:txXfrm>
        <a:off x="1715187" y="1732512"/>
        <a:ext cx="5747770" cy="14850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9CC38-CDF6-43CD-BC81-B092B7ACB385}">
      <dsp:nvSpPr>
        <dsp:cNvPr id="0" name=""/>
        <dsp:cNvSpPr/>
      </dsp:nvSpPr>
      <dsp:spPr>
        <a:xfrm>
          <a:off x="0" y="604"/>
          <a:ext cx="7462958" cy="1413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FFD86-CB37-469F-BB45-045E2354A626}">
      <dsp:nvSpPr>
        <dsp:cNvPr id="0" name=""/>
        <dsp:cNvSpPr/>
      </dsp:nvSpPr>
      <dsp:spPr>
        <a:xfrm>
          <a:off x="427720" y="318743"/>
          <a:ext cx="777673" cy="7776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BA90A-FC53-452B-B0F7-EB19ED22D918}">
      <dsp:nvSpPr>
        <dsp:cNvPr id="0" name=""/>
        <dsp:cNvSpPr/>
      </dsp:nvSpPr>
      <dsp:spPr>
        <a:xfrm>
          <a:off x="1633113" y="604"/>
          <a:ext cx="5829844" cy="141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43" tIns="149643" rIns="149643" bIns="1496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eiryo"/>
            </a:rPr>
            <a:t>Some extreme outliers are detected in each column through box plot.</a:t>
          </a:r>
          <a:endParaRPr lang="en-US" sz="2200" kern="1200" dirty="0"/>
        </a:p>
      </dsp:txBody>
      <dsp:txXfrm>
        <a:off x="1633113" y="604"/>
        <a:ext cx="5829844" cy="1413950"/>
      </dsp:txXfrm>
    </dsp:sp>
    <dsp:sp modelId="{BF03E021-2ECF-430A-B79C-24C2B6ACE9A6}">
      <dsp:nvSpPr>
        <dsp:cNvPr id="0" name=""/>
        <dsp:cNvSpPr/>
      </dsp:nvSpPr>
      <dsp:spPr>
        <a:xfrm>
          <a:off x="0" y="1768043"/>
          <a:ext cx="7462958" cy="1413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7AB74-B7C1-4DA7-8975-945DAB4A1112}">
      <dsp:nvSpPr>
        <dsp:cNvPr id="0" name=""/>
        <dsp:cNvSpPr/>
      </dsp:nvSpPr>
      <dsp:spPr>
        <a:xfrm>
          <a:off x="427720" y="2086181"/>
          <a:ext cx="777673" cy="7776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D233A-6F1B-47C8-8B1A-B3E11664EE81}">
      <dsp:nvSpPr>
        <dsp:cNvPr id="0" name=""/>
        <dsp:cNvSpPr/>
      </dsp:nvSpPr>
      <dsp:spPr>
        <a:xfrm>
          <a:off x="1633113" y="1768043"/>
          <a:ext cx="5829844" cy="141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43" tIns="149643" rIns="149643" bIns="149643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eiryo"/>
            </a:rPr>
            <a:t>Removed outliers through IQR method.</a:t>
          </a:r>
        </a:p>
      </dsp:txBody>
      <dsp:txXfrm>
        <a:off x="1633113" y="1768043"/>
        <a:ext cx="5829844" cy="1413950"/>
      </dsp:txXfrm>
    </dsp:sp>
    <dsp:sp modelId="{52B87B60-8468-4E57-B47C-F5CF9A30335B}">
      <dsp:nvSpPr>
        <dsp:cNvPr id="0" name=""/>
        <dsp:cNvSpPr/>
      </dsp:nvSpPr>
      <dsp:spPr>
        <a:xfrm>
          <a:off x="0" y="3535481"/>
          <a:ext cx="7462958" cy="1413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C35EC-81E5-4969-8746-A70DBEE4C15E}">
      <dsp:nvSpPr>
        <dsp:cNvPr id="0" name=""/>
        <dsp:cNvSpPr/>
      </dsp:nvSpPr>
      <dsp:spPr>
        <a:xfrm>
          <a:off x="427720" y="3853620"/>
          <a:ext cx="777673" cy="7776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B1FC-EA6E-4739-9AE4-3B37A52E19A8}">
      <dsp:nvSpPr>
        <dsp:cNvPr id="0" name=""/>
        <dsp:cNvSpPr/>
      </dsp:nvSpPr>
      <dsp:spPr>
        <a:xfrm>
          <a:off x="1633113" y="3535481"/>
          <a:ext cx="5829844" cy="141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43" tIns="149643" rIns="149643" bIns="149643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eiryo"/>
            </a:rPr>
            <a:t>Scaling of data has been done to get relevant weights to each column.</a:t>
          </a:r>
        </a:p>
      </dsp:txBody>
      <dsp:txXfrm>
        <a:off x="1633113" y="3535481"/>
        <a:ext cx="5829844" cy="1413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87B60-8468-4E57-B47C-F5CF9A30335B}">
      <dsp:nvSpPr>
        <dsp:cNvPr id="0" name=""/>
        <dsp:cNvSpPr/>
      </dsp:nvSpPr>
      <dsp:spPr>
        <a:xfrm>
          <a:off x="0" y="804381"/>
          <a:ext cx="7462958" cy="1485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C35EC-81E5-4969-8746-A70DBEE4C15E}">
      <dsp:nvSpPr>
        <dsp:cNvPr id="0" name=""/>
        <dsp:cNvSpPr/>
      </dsp:nvSpPr>
      <dsp:spPr>
        <a:xfrm>
          <a:off x="449215" y="1138508"/>
          <a:ext cx="816756" cy="816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B1FC-EA6E-4739-9AE4-3B37A52E19A8}">
      <dsp:nvSpPr>
        <dsp:cNvPr id="0" name=""/>
        <dsp:cNvSpPr/>
      </dsp:nvSpPr>
      <dsp:spPr>
        <a:xfrm>
          <a:off x="1715187" y="804381"/>
          <a:ext cx="5747770" cy="148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64" tIns="157164" rIns="157164" bIns="15716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eiryo"/>
            </a:rPr>
            <a:t>Models with different depths &amp; criterions have been Trained &amp; tested.</a:t>
          </a:r>
          <a:endParaRPr lang="en-US" sz="2300" kern="1200" dirty="0"/>
        </a:p>
      </dsp:txBody>
      <dsp:txXfrm>
        <a:off x="1715187" y="804381"/>
        <a:ext cx="5747770" cy="1485011"/>
      </dsp:txXfrm>
    </dsp:sp>
    <dsp:sp modelId="{0E5364AD-C8B2-4090-B299-1F7DBB9CEE34}">
      <dsp:nvSpPr>
        <dsp:cNvPr id="0" name=""/>
        <dsp:cNvSpPr/>
      </dsp:nvSpPr>
      <dsp:spPr>
        <a:xfrm>
          <a:off x="0" y="2660644"/>
          <a:ext cx="7462958" cy="1485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F1A16-9D4E-493C-85C1-9C0C8E290D26}">
      <dsp:nvSpPr>
        <dsp:cNvPr id="0" name=""/>
        <dsp:cNvSpPr/>
      </dsp:nvSpPr>
      <dsp:spPr>
        <a:xfrm>
          <a:off x="449215" y="2994772"/>
          <a:ext cx="816756" cy="81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1569B-F437-4B8A-B72C-5DD6A0F116BF}">
      <dsp:nvSpPr>
        <dsp:cNvPr id="0" name=""/>
        <dsp:cNvSpPr/>
      </dsp:nvSpPr>
      <dsp:spPr>
        <a:xfrm>
          <a:off x="1715187" y="2660644"/>
          <a:ext cx="5747770" cy="148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64" tIns="157164" rIns="157164" bIns="157164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eiryo"/>
            </a:rPr>
            <a:t>It is seen that as depth increases overfitting increases.</a:t>
          </a:r>
        </a:p>
      </dsp:txBody>
      <dsp:txXfrm>
        <a:off x="1715187" y="2660644"/>
        <a:ext cx="5747770" cy="14850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87B60-8468-4E57-B47C-F5CF9A30335B}">
      <dsp:nvSpPr>
        <dsp:cNvPr id="0" name=""/>
        <dsp:cNvSpPr/>
      </dsp:nvSpPr>
      <dsp:spPr>
        <a:xfrm>
          <a:off x="0" y="804381"/>
          <a:ext cx="7462958" cy="1485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C35EC-81E5-4969-8746-A70DBEE4C15E}">
      <dsp:nvSpPr>
        <dsp:cNvPr id="0" name=""/>
        <dsp:cNvSpPr/>
      </dsp:nvSpPr>
      <dsp:spPr>
        <a:xfrm>
          <a:off x="449215" y="1138508"/>
          <a:ext cx="816756" cy="816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B1FC-EA6E-4739-9AE4-3B37A52E19A8}">
      <dsp:nvSpPr>
        <dsp:cNvPr id="0" name=""/>
        <dsp:cNvSpPr/>
      </dsp:nvSpPr>
      <dsp:spPr>
        <a:xfrm>
          <a:off x="1715187" y="804381"/>
          <a:ext cx="5747770" cy="148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64" tIns="157164" rIns="157164" bIns="157164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eiryo"/>
            </a:rPr>
            <a:t>Optimum hyperparameters are evaluated using GridSearchCV</a:t>
          </a:r>
          <a:endParaRPr lang="en-US" sz="2300" kern="1200" dirty="0"/>
        </a:p>
      </dsp:txBody>
      <dsp:txXfrm>
        <a:off x="1715187" y="804381"/>
        <a:ext cx="5747770" cy="1485011"/>
      </dsp:txXfrm>
    </dsp:sp>
    <dsp:sp modelId="{0E5364AD-C8B2-4090-B299-1F7DBB9CEE34}">
      <dsp:nvSpPr>
        <dsp:cNvPr id="0" name=""/>
        <dsp:cNvSpPr/>
      </dsp:nvSpPr>
      <dsp:spPr>
        <a:xfrm>
          <a:off x="0" y="2660644"/>
          <a:ext cx="7462958" cy="1485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F1A16-9D4E-493C-85C1-9C0C8E290D26}">
      <dsp:nvSpPr>
        <dsp:cNvPr id="0" name=""/>
        <dsp:cNvSpPr/>
      </dsp:nvSpPr>
      <dsp:spPr>
        <a:xfrm>
          <a:off x="449215" y="2994772"/>
          <a:ext cx="816756" cy="81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1569B-F437-4B8A-B72C-5DD6A0F116BF}">
      <dsp:nvSpPr>
        <dsp:cNvPr id="0" name=""/>
        <dsp:cNvSpPr/>
      </dsp:nvSpPr>
      <dsp:spPr>
        <a:xfrm>
          <a:off x="1715187" y="2660644"/>
          <a:ext cx="5747770" cy="148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64" tIns="157164" rIns="157164" bIns="157164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eiryo"/>
            </a:rPr>
            <a:t>Accuracy &amp; AUC values are almost 5% higher for RF as compared to DT.</a:t>
          </a:r>
        </a:p>
      </dsp:txBody>
      <dsp:txXfrm>
        <a:off x="1715187" y="2660644"/>
        <a:ext cx="5747770" cy="14850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364AD-C8B2-4090-B299-1F7DBB9CEE34}">
      <dsp:nvSpPr>
        <dsp:cNvPr id="0" name=""/>
        <dsp:cNvSpPr/>
      </dsp:nvSpPr>
      <dsp:spPr>
        <a:xfrm>
          <a:off x="0" y="2054"/>
          <a:ext cx="7462958" cy="104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F1A16-9D4E-493C-85C1-9C0C8E290D26}">
      <dsp:nvSpPr>
        <dsp:cNvPr id="0" name=""/>
        <dsp:cNvSpPr/>
      </dsp:nvSpPr>
      <dsp:spPr>
        <a:xfrm>
          <a:off x="314977" y="236335"/>
          <a:ext cx="572686" cy="5726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1569B-F437-4B8A-B72C-5DD6A0F116BF}">
      <dsp:nvSpPr>
        <dsp:cNvPr id="0" name=""/>
        <dsp:cNvSpPr/>
      </dsp:nvSpPr>
      <dsp:spPr>
        <a:xfrm>
          <a:off x="1202641" y="2054"/>
          <a:ext cx="6260316" cy="10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99" tIns="110199" rIns="110199" bIns="1101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iryo"/>
            </a:rPr>
            <a:t>Company don’t want bad wine to be predicted as good wine to avoid reputation loss.</a:t>
          </a:r>
          <a:endParaRPr lang="en-US" sz="1600" kern="1200" dirty="0"/>
        </a:p>
      </dsp:txBody>
      <dsp:txXfrm>
        <a:off x="1202641" y="2054"/>
        <a:ext cx="6260316" cy="1041248"/>
      </dsp:txXfrm>
    </dsp:sp>
    <dsp:sp modelId="{9D8934BD-7E9A-4561-A793-3EE62AD16960}">
      <dsp:nvSpPr>
        <dsp:cNvPr id="0" name=""/>
        <dsp:cNvSpPr/>
      </dsp:nvSpPr>
      <dsp:spPr>
        <a:xfrm>
          <a:off x="0" y="1303614"/>
          <a:ext cx="7462958" cy="104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32CAC-45F7-4E54-B8CF-3C25659C0FFF}">
      <dsp:nvSpPr>
        <dsp:cNvPr id="0" name=""/>
        <dsp:cNvSpPr/>
      </dsp:nvSpPr>
      <dsp:spPr>
        <a:xfrm>
          <a:off x="314977" y="1537895"/>
          <a:ext cx="572686" cy="5726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17785-0DFB-4E7A-9FF9-C1E26543A63A}">
      <dsp:nvSpPr>
        <dsp:cNvPr id="0" name=""/>
        <dsp:cNvSpPr/>
      </dsp:nvSpPr>
      <dsp:spPr>
        <a:xfrm>
          <a:off x="1202641" y="1303614"/>
          <a:ext cx="6260316" cy="10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99" tIns="110199" rIns="110199" bIns="1101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iryo"/>
            </a:rPr>
            <a:t>They also dont want to predict good wine as bad wine otherwise revenue loss.</a:t>
          </a:r>
        </a:p>
      </dsp:txBody>
      <dsp:txXfrm>
        <a:off x="1202641" y="1303614"/>
        <a:ext cx="6260316" cy="1041248"/>
      </dsp:txXfrm>
    </dsp:sp>
    <dsp:sp modelId="{DAD1A13D-118B-4981-8D93-61E7171B6B5E}">
      <dsp:nvSpPr>
        <dsp:cNvPr id="0" name=""/>
        <dsp:cNvSpPr/>
      </dsp:nvSpPr>
      <dsp:spPr>
        <a:xfrm>
          <a:off x="0" y="2605174"/>
          <a:ext cx="7462958" cy="104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E940E-7065-4549-A112-4C2D5332B998}">
      <dsp:nvSpPr>
        <dsp:cNvPr id="0" name=""/>
        <dsp:cNvSpPr/>
      </dsp:nvSpPr>
      <dsp:spPr>
        <a:xfrm>
          <a:off x="314977" y="2839455"/>
          <a:ext cx="572686" cy="5726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04908-9B0A-4FC8-AC7D-AAC6441ABB10}">
      <dsp:nvSpPr>
        <dsp:cNvPr id="0" name=""/>
        <dsp:cNvSpPr/>
      </dsp:nvSpPr>
      <dsp:spPr>
        <a:xfrm>
          <a:off x="1202641" y="2605174"/>
          <a:ext cx="6260316" cy="10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99" tIns="110199" rIns="110199" bIns="1101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iryo"/>
            </a:rPr>
            <a:t>So both the costs are equally important.</a:t>
          </a:r>
          <a:endParaRPr lang="en-US" sz="1600" kern="1200" dirty="0"/>
        </a:p>
      </dsp:txBody>
      <dsp:txXfrm>
        <a:off x="1202641" y="2605174"/>
        <a:ext cx="6260316" cy="1041248"/>
      </dsp:txXfrm>
    </dsp:sp>
    <dsp:sp modelId="{0DA1E51E-5FC9-445F-A0E4-817CD328D108}">
      <dsp:nvSpPr>
        <dsp:cNvPr id="0" name=""/>
        <dsp:cNvSpPr/>
      </dsp:nvSpPr>
      <dsp:spPr>
        <a:xfrm>
          <a:off x="0" y="3906734"/>
          <a:ext cx="7462958" cy="104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60E0F-9FAD-4D4A-8DCD-EE0029D78BE5}">
      <dsp:nvSpPr>
        <dsp:cNvPr id="0" name=""/>
        <dsp:cNvSpPr/>
      </dsp:nvSpPr>
      <dsp:spPr>
        <a:xfrm>
          <a:off x="314977" y="4141015"/>
          <a:ext cx="572686" cy="572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8AFD3-EB61-4339-8D08-FFB7CDCAC8BE}">
      <dsp:nvSpPr>
        <dsp:cNvPr id="0" name=""/>
        <dsp:cNvSpPr/>
      </dsp:nvSpPr>
      <dsp:spPr>
        <a:xfrm>
          <a:off x="1202641" y="3906734"/>
          <a:ext cx="6260316" cy="10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99" tIns="110199" rIns="110199" bIns="110199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iryo"/>
            </a:rPr>
            <a:t>Hence, we can judge performance through Accuracy or F-1 score.</a:t>
          </a:r>
        </a:p>
      </dsp:txBody>
      <dsp:txXfrm>
        <a:off x="1202641" y="3906734"/>
        <a:ext cx="6260316" cy="10412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87B60-8468-4E57-B47C-F5CF9A30335B}">
      <dsp:nvSpPr>
        <dsp:cNvPr id="0" name=""/>
        <dsp:cNvSpPr/>
      </dsp:nvSpPr>
      <dsp:spPr>
        <a:xfrm>
          <a:off x="0" y="604"/>
          <a:ext cx="7462958" cy="1413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C35EC-81E5-4969-8746-A70DBEE4C15E}">
      <dsp:nvSpPr>
        <dsp:cNvPr id="0" name=""/>
        <dsp:cNvSpPr/>
      </dsp:nvSpPr>
      <dsp:spPr>
        <a:xfrm>
          <a:off x="427720" y="318743"/>
          <a:ext cx="777673" cy="7776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B1FC-EA6E-4739-9AE4-3B37A52E19A8}">
      <dsp:nvSpPr>
        <dsp:cNvPr id="0" name=""/>
        <dsp:cNvSpPr/>
      </dsp:nvSpPr>
      <dsp:spPr>
        <a:xfrm>
          <a:off x="1633113" y="604"/>
          <a:ext cx="5829844" cy="141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43" tIns="149643" rIns="149643" bIns="1496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eiryo"/>
            </a:rPr>
            <a:t> For Decision tree model, accuracy is 77% and AUC also equal to 77%.</a:t>
          </a:r>
          <a:endParaRPr lang="en-US" sz="2200" kern="1200" dirty="0"/>
        </a:p>
      </dsp:txBody>
      <dsp:txXfrm>
        <a:off x="1633113" y="604"/>
        <a:ext cx="5829844" cy="1413950"/>
      </dsp:txXfrm>
    </dsp:sp>
    <dsp:sp modelId="{22152BDB-448E-4D30-8B2D-D0C690C1D8B0}">
      <dsp:nvSpPr>
        <dsp:cNvPr id="0" name=""/>
        <dsp:cNvSpPr/>
      </dsp:nvSpPr>
      <dsp:spPr>
        <a:xfrm>
          <a:off x="0" y="1768043"/>
          <a:ext cx="7462958" cy="1413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F1D3D-4070-42B7-B590-B1F9386C398D}">
      <dsp:nvSpPr>
        <dsp:cNvPr id="0" name=""/>
        <dsp:cNvSpPr/>
      </dsp:nvSpPr>
      <dsp:spPr>
        <a:xfrm>
          <a:off x="427720" y="2086181"/>
          <a:ext cx="777673" cy="7776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A94E8-F980-4644-A225-5CBDBFB21D75}">
      <dsp:nvSpPr>
        <dsp:cNvPr id="0" name=""/>
        <dsp:cNvSpPr/>
      </dsp:nvSpPr>
      <dsp:spPr>
        <a:xfrm>
          <a:off x="1633113" y="1768043"/>
          <a:ext cx="5829844" cy="141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43" tIns="149643" rIns="149643" bIns="1496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eiryo"/>
            </a:rPr>
            <a:t>For Random forest model, accuracy is 81% and AUC is 80%</a:t>
          </a:r>
        </a:p>
      </dsp:txBody>
      <dsp:txXfrm>
        <a:off x="1633113" y="1768043"/>
        <a:ext cx="5829844" cy="1413950"/>
      </dsp:txXfrm>
    </dsp:sp>
    <dsp:sp modelId="{91CB429A-38AA-4981-AFA6-1E01F3E94305}">
      <dsp:nvSpPr>
        <dsp:cNvPr id="0" name=""/>
        <dsp:cNvSpPr/>
      </dsp:nvSpPr>
      <dsp:spPr>
        <a:xfrm>
          <a:off x="0" y="3535481"/>
          <a:ext cx="7462958" cy="1413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2E301-1C00-43E0-A879-17B3CD01A501}">
      <dsp:nvSpPr>
        <dsp:cNvPr id="0" name=""/>
        <dsp:cNvSpPr/>
      </dsp:nvSpPr>
      <dsp:spPr>
        <a:xfrm>
          <a:off x="427720" y="3853620"/>
          <a:ext cx="777673" cy="7776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1E29-91AD-4AE9-A9B3-72DC864665F7}">
      <dsp:nvSpPr>
        <dsp:cNvPr id="0" name=""/>
        <dsp:cNvSpPr/>
      </dsp:nvSpPr>
      <dsp:spPr>
        <a:xfrm>
          <a:off x="1633113" y="3535481"/>
          <a:ext cx="5829844" cy="141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43" tIns="149643" rIns="149643" bIns="149643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eiryo"/>
            </a:rPr>
            <a:t> These are quite decent numbers.</a:t>
          </a:r>
        </a:p>
      </dsp:txBody>
      <dsp:txXfrm>
        <a:off x="1633113" y="3535481"/>
        <a:ext cx="5829844" cy="1413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1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8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2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4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4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6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47" r:id="rId6"/>
    <p:sldLayoutId id="2147483843" r:id="rId7"/>
    <p:sldLayoutId id="2147483844" r:id="rId8"/>
    <p:sldLayoutId id="2147483845" r:id="rId9"/>
    <p:sldLayoutId id="2147483846" r:id="rId10"/>
    <p:sldLayoutId id="214748384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FC1612B-ABD6-4DAF-B0B0-36D879627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6" r="13181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>
                <a:cs typeface="Calibri Light"/>
              </a:rPr>
              <a:t>Capstone project : Wine quality prediction</a:t>
            </a:r>
            <a:br>
              <a:rPr lang="en-US" sz="3300">
                <a:cs typeface="Calibri Light"/>
              </a:rPr>
            </a:br>
            <a:endParaRPr lang="en-US" sz="3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1749" y="4519584"/>
            <a:ext cx="6666980" cy="1172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cs typeface="Calibri"/>
              </a:rPr>
              <a:t>Ashish </a:t>
            </a:r>
            <a:r>
              <a:rPr lang="en-US" sz="1800" dirty="0" err="1">
                <a:cs typeface="Calibri"/>
              </a:rPr>
              <a:t>Tikariha</a:t>
            </a:r>
            <a:endParaRPr lang="en-US" sz="1800">
              <a:ea typeface="Meiryo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1800" dirty="0">
                <a:cs typeface="Calibri"/>
              </a:rPr>
              <a:t>13th May Batch</a:t>
            </a:r>
            <a:endParaRPr lang="en-US" sz="1800">
              <a:ea typeface="Meiryo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1800" dirty="0">
                <a:cs typeface="Calibri"/>
              </a:rPr>
              <a:t>Statistics with Dhrub started on 28th June</a:t>
            </a:r>
            <a:endParaRPr lang="en-US" sz="1800">
              <a:ea typeface="Meiryo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141195" y="102688"/>
            <a:ext cx="3870510" cy="5258504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Meiryo"/>
                <a:cs typeface="+mj-cs"/>
              </a:rPr>
              <a:t>Accuracy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440065"/>
              </p:ext>
            </p:extLst>
          </p:nvPr>
        </p:nvGraphicFramePr>
        <p:xfrm>
          <a:off x="4376930" y="749980"/>
          <a:ext cx="7462958" cy="495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84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12F1D-99B1-4510-9D64-19FAF87AE02B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Thankyou</a:t>
            </a:r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BE930A4D-CF87-4270-8C71-2280DFDAD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6" r="-9" b="-9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1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065839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607571"/>
              </p:ext>
            </p:extLst>
          </p:nvPr>
        </p:nvGraphicFramePr>
        <p:xfrm>
          <a:off x="1624329" y="2820589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5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432548" y="1167246"/>
            <a:ext cx="3332628" cy="4339624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14104"/>
              </p:ext>
            </p:extLst>
          </p:nvPr>
        </p:nvGraphicFramePr>
        <p:xfrm>
          <a:off x="4175224" y="-1121403"/>
          <a:ext cx="7462958" cy="495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9" name="TextBox 208">
            <a:extLst>
              <a:ext uri="{FF2B5EF4-FFF2-40B4-BE49-F238E27FC236}">
                <a16:creationId xmlns:a16="http://schemas.microsoft.com/office/drawing/2014/main" id="{3BD12B3B-686C-4208-9793-4D63EB73D7C5}"/>
              </a:ext>
            </a:extLst>
          </p:cNvPr>
          <p:cNvSpPr txBox="1"/>
          <p:nvPr/>
        </p:nvSpPr>
        <p:spPr>
          <a:xfrm>
            <a:off x="4713195" y="2752165"/>
            <a:ext cx="775222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Meiryo"/>
              </a:rPr>
              <a:t>Alcohol has positive correlation.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Meiryo"/>
              </a:rPr>
              <a:t>Citric acid has positive correlation.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Meiryo"/>
              </a:rPr>
              <a:t>Sulphates has positive correlation.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Meiryo"/>
              </a:rPr>
              <a:t>Volatile acidity has negative correlation.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Meiryo"/>
              </a:rPr>
              <a:t>Chlorides have negative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123734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432548" y="1167246"/>
            <a:ext cx="3332628" cy="4339624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/>
        </p:nvGraphicFramePr>
        <p:xfrm>
          <a:off x="4175224" y="-1121403"/>
          <a:ext cx="7462958" cy="495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9" name="TextBox 208">
            <a:extLst>
              <a:ext uri="{FF2B5EF4-FFF2-40B4-BE49-F238E27FC236}">
                <a16:creationId xmlns:a16="http://schemas.microsoft.com/office/drawing/2014/main" id="{3BD12B3B-686C-4208-9793-4D63EB73D7C5}"/>
              </a:ext>
            </a:extLst>
          </p:cNvPr>
          <p:cNvSpPr txBox="1"/>
          <p:nvPr/>
        </p:nvSpPr>
        <p:spPr>
          <a:xfrm>
            <a:off x="4287371" y="2494430"/>
            <a:ext cx="775222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Meiryo"/>
              </a:rPr>
              <a:t>Through correlation matrix it can be visualized that some of the independent variables have correlation with one another.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Meiryo"/>
              </a:rPr>
              <a:t>But coefficients of all of them are less than 0.7 so it is not much concern.</a:t>
            </a:r>
          </a:p>
        </p:txBody>
      </p:sp>
    </p:spTree>
    <p:extLst>
      <p:ext uri="{BB962C8B-B14F-4D97-AF65-F5344CB8AC3E}">
        <p14:creationId xmlns:p14="http://schemas.microsoft.com/office/powerpoint/2010/main" val="18311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432548" y="1167246"/>
            <a:ext cx="3332628" cy="4339624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/>
        </p:nvGraphicFramePr>
        <p:xfrm>
          <a:off x="4388136" y="895656"/>
          <a:ext cx="7462958" cy="495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3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141195" y="102688"/>
            <a:ext cx="3332628" cy="5146446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Meiryo"/>
                <a:cs typeface="+mj-cs"/>
              </a:rPr>
              <a:t>Decision tree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/>
        </p:nvGraphicFramePr>
        <p:xfrm>
          <a:off x="4388136" y="895656"/>
          <a:ext cx="7462958" cy="495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0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141195" y="102688"/>
            <a:ext cx="3870510" cy="5258504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Meiryo"/>
                <a:cs typeface="+mj-cs"/>
              </a:rPr>
              <a:t>Random forest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/>
        </p:nvGraphicFramePr>
        <p:xfrm>
          <a:off x="4388136" y="895656"/>
          <a:ext cx="7462958" cy="495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81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70A9-77F4-4CE0-9BAC-7FE59CFB352D}"/>
              </a:ext>
            </a:extLst>
          </p:cNvPr>
          <p:cNvSpPr txBox="1"/>
          <p:nvPr/>
        </p:nvSpPr>
        <p:spPr>
          <a:xfrm>
            <a:off x="141195" y="102688"/>
            <a:ext cx="3870510" cy="5258504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Meiryo"/>
                <a:cs typeface="+mj-cs"/>
              </a:rPr>
              <a:t>Performance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5EBB0E-CEAB-464A-867B-367E9CFF85DF}"/>
              </a:ext>
            </a:extLst>
          </p:cNvPr>
          <p:cNvGraphicFramePr/>
          <p:nvPr/>
        </p:nvGraphicFramePr>
        <p:xfrm>
          <a:off x="4388136" y="895656"/>
          <a:ext cx="7462958" cy="495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8249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ShojiVTI</vt:lpstr>
      <vt:lpstr>Capstone project : Wine quality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256</cp:revision>
  <dcterms:created xsi:type="dcterms:W3CDTF">2021-08-06T07:00:32Z</dcterms:created>
  <dcterms:modified xsi:type="dcterms:W3CDTF">2021-08-06T07:53:59Z</dcterms:modified>
</cp:coreProperties>
</file>