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C3CFE-0DD4-50AD-4D25-093A036486E7}" v="9" dt="2022-07-14T16:54:55.143"/>
    <p1510:client id="{AC50A7E9-CB84-4BF0-AD9D-B7BA5EC23CA2}" v="3" dt="2021-05-24T05:32:37.184"/>
    <p1510:client id="{B879FAC6-BDC2-4440-BAC0-39034CB04812}" v="6" dt="2022-07-08T04:54:49.526"/>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pathi, Ashish" userId="S::ashish.b.tripathi@capgemini.com::694680aa-3361-4cd0-97f5-12182fcd4957" providerId="AD" clId="Web-{B879FAC6-BDC2-4440-BAC0-39034CB04812}"/>
    <pc:docChg chg="modSld">
      <pc:chgData name="Tripathi, Ashish" userId="S::ashish.b.tripathi@capgemini.com::694680aa-3361-4cd0-97f5-12182fcd4957" providerId="AD" clId="Web-{B879FAC6-BDC2-4440-BAC0-39034CB04812}" dt="2022-07-08T04:54:49.526" v="5" actId="1076"/>
      <pc:docMkLst>
        <pc:docMk/>
      </pc:docMkLst>
      <pc:sldChg chg="addSp delSp modSp">
        <pc:chgData name="Tripathi, Ashish" userId="S::ashish.b.tripathi@capgemini.com::694680aa-3361-4cd0-97f5-12182fcd4957" providerId="AD" clId="Web-{B879FAC6-BDC2-4440-BAC0-39034CB04812}" dt="2022-07-08T04:54:49.526" v="5" actId="1076"/>
        <pc:sldMkLst>
          <pc:docMk/>
          <pc:sldMk cId="203152348" sldId="1049"/>
        </pc:sldMkLst>
        <pc:spChg chg="mod">
          <ac:chgData name="Tripathi, Ashish" userId="S::ashish.b.tripathi@capgemini.com::694680aa-3361-4cd0-97f5-12182fcd4957" providerId="AD" clId="Web-{B879FAC6-BDC2-4440-BAC0-39034CB04812}" dt="2022-07-08T04:54:49.526" v="5" actId="1076"/>
          <ac:spMkLst>
            <pc:docMk/>
            <pc:sldMk cId="203152348" sldId="1049"/>
            <ac:spMk id="11" creationId="{6E2E010D-2610-3F9F-8875-0840319AC149}"/>
          </ac:spMkLst>
        </pc:spChg>
        <pc:spChg chg="mod">
          <ac:chgData name="Tripathi, Ashish" userId="S::ashish.b.tripathi@capgemini.com::694680aa-3361-4cd0-97f5-12182fcd4957" providerId="AD" clId="Web-{B879FAC6-BDC2-4440-BAC0-39034CB04812}" dt="2022-07-08T04:54:46.151" v="4" actId="20577"/>
          <ac:spMkLst>
            <pc:docMk/>
            <pc:sldMk cId="203152348" sldId="1049"/>
            <ac:spMk id="7173" creationId="{0DF2099D-8FC2-44CE-AB60-E2C2257CB05D}"/>
          </ac:spMkLst>
        </pc:spChg>
        <pc:graphicFrameChg chg="add del mod">
          <ac:chgData name="Tripathi, Ashish" userId="S::ashish.b.tripathi@capgemini.com::694680aa-3361-4cd0-97f5-12182fcd4957" providerId="AD" clId="Web-{B879FAC6-BDC2-4440-BAC0-39034CB04812}" dt="2022-07-08T04:54:43.666" v="3"/>
          <ac:graphicFrameMkLst>
            <pc:docMk/>
            <pc:sldMk cId="203152348" sldId="1049"/>
            <ac:graphicFrameMk id="4" creationId="{F65FFE9A-2FA1-9CD1-58AA-05A3E5702F40}"/>
          </ac:graphicFrameMkLst>
        </pc:graphicFrameChg>
      </pc:sldChg>
    </pc:docChg>
  </pc:docChgLst>
  <pc:docChgLst>
    <pc:chgData name="Patil, Minal" userId="S::minal.s.patil@capgemini.com::a6b5c9e4-5d78-4d24-b55a-66b95947e1ac" providerId="AD" clId="Web-{47DC3CFE-0DD4-50AD-4D25-093A036486E7}"/>
    <pc:docChg chg="modSld">
      <pc:chgData name="Patil, Minal" userId="S::minal.s.patil@capgemini.com::a6b5c9e4-5d78-4d24-b55a-66b95947e1ac" providerId="AD" clId="Web-{47DC3CFE-0DD4-50AD-4D25-093A036486E7}" dt="2022-07-14T16:54:55.143" v="8"/>
      <pc:docMkLst>
        <pc:docMk/>
      </pc:docMkLst>
      <pc:sldChg chg="addSp delSp modSp">
        <pc:chgData name="Patil, Minal" userId="S::minal.s.patil@capgemini.com::a6b5c9e4-5d78-4d24-b55a-66b95947e1ac" providerId="AD" clId="Web-{47DC3CFE-0DD4-50AD-4D25-093A036486E7}" dt="2022-07-14T16:54:55.143" v="8"/>
        <pc:sldMkLst>
          <pc:docMk/>
          <pc:sldMk cId="203152348" sldId="1049"/>
        </pc:sldMkLst>
        <pc:spChg chg="add">
          <ac:chgData name="Patil, Minal" userId="S::minal.s.patil@capgemini.com::a6b5c9e4-5d78-4d24-b55a-66b95947e1ac" providerId="AD" clId="Web-{47DC3CFE-0DD4-50AD-4D25-093A036486E7}" dt="2022-07-14T16:51:52.263" v="0"/>
          <ac:spMkLst>
            <pc:docMk/>
            <pc:sldMk cId="203152348" sldId="1049"/>
            <ac:spMk id="3" creationId="{D88A4C4D-5D0F-E18E-1100-9C774C77DC82}"/>
          </ac:spMkLst>
        </pc:spChg>
        <pc:spChg chg="add">
          <ac:chgData name="Patil, Minal" userId="S::minal.s.patil@capgemini.com::a6b5c9e4-5d78-4d24-b55a-66b95947e1ac" providerId="AD" clId="Web-{47DC3CFE-0DD4-50AD-4D25-093A036486E7}" dt="2022-07-14T16:54:34.861" v="1"/>
          <ac:spMkLst>
            <pc:docMk/>
            <pc:sldMk cId="203152348" sldId="1049"/>
            <ac:spMk id="4" creationId="{5C5FF0AA-7CC8-8552-27C2-B1C2526B201C}"/>
          </ac:spMkLst>
        </pc:spChg>
        <pc:spChg chg="add del">
          <ac:chgData name="Patil, Minal" userId="S::minal.s.patil@capgemini.com::a6b5c9e4-5d78-4d24-b55a-66b95947e1ac" providerId="AD" clId="Web-{47DC3CFE-0DD4-50AD-4D25-093A036486E7}" dt="2022-07-14T16:54:47.486" v="5"/>
          <ac:spMkLst>
            <pc:docMk/>
            <pc:sldMk cId="203152348" sldId="1049"/>
            <ac:spMk id="7" creationId="{41109074-BCE9-BE64-53D9-DFC0560DDFB4}"/>
          </ac:spMkLst>
        </pc:spChg>
        <pc:spChg chg="add">
          <ac:chgData name="Patil, Minal" userId="S::minal.s.patil@capgemini.com::a6b5c9e4-5d78-4d24-b55a-66b95947e1ac" providerId="AD" clId="Web-{47DC3CFE-0DD4-50AD-4D25-093A036486E7}" dt="2022-07-14T16:54:49.674" v="6"/>
          <ac:spMkLst>
            <pc:docMk/>
            <pc:sldMk cId="203152348" sldId="1049"/>
            <ac:spMk id="8" creationId="{639C8CCA-A72C-369F-0177-E4F5EA0C3659}"/>
          </ac:spMkLst>
        </pc:spChg>
        <pc:spChg chg="add">
          <ac:chgData name="Patil, Minal" userId="S::minal.s.patil@capgemini.com::a6b5c9e4-5d78-4d24-b55a-66b95947e1ac" providerId="AD" clId="Web-{47DC3CFE-0DD4-50AD-4D25-093A036486E7}" dt="2022-07-14T16:54:55.143" v="8"/>
          <ac:spMkLst>
            <pc:docMk/>
            <pc:sldMk cId="203152348" sldId="1049"/>
            <ac:spMk id="10" creationId="{6D579123-0212-DE9C-36B6-7D7557D04A9D}"/>
          </ac:spMkLst>
        </pc:spChg>
        <pc:spChg chg="mod">
          <ac:chgData name="Patil, Minal" userId="S::minal.s.patil@capgemini.com::a6b5c9e4-5d78-4d24-b55a-66b95947e1ac" providerId="AD" clId="Web-{47DC3CFE-0DD4-50AD-4D25-093A036486E7}" dt="2022-07-14T16:54:52.283" v="7" actId="14100"/>
          <ac:spMkLst>
            <pc:docMk/>
            <pc:sldMk cId="203152348" sldId="1049"/>
            <ac:spMk id="7174" creationId="{8B11FF61-9AA9-42E0-800D-B94AC06E095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844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946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49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253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356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1/6/2023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shishtripathi0722"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ashish-tripathi-779914197/"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Hotel Management System</a:t>
            </a:r>
          </a:p>
          <a:p>
            <a:pPr eaLnBrk="1" hangingPunct="1">
              <a:lnSpc>
                <a:spcPct val="114000"/>
              </a:lnSpc>
            </a:pPr>
            <a:r>
              <a:rPr lang="en-IN" altLang="en-US" dirty="0"/>
              <a:t>Completed end to end case study of Hotel Management System Application along with Swagger and payment testing using Junit in Application.</a:t>
            </a:r>
            <a:r>
              <a:rPr lang="en-US" altLang="en-US" dirty="0"/>
              <a:t> Material-UI and React Bootstrap used for user interface.</a:t>
            </a:r>
            <a:endParaRPr lang="en-US" altLang="nl-NL" b="1" dirty="0"/>
          </a:p>
          <a:p>
            <a:pPr eaLnBrk="1" hangingPunct="1">
              <a:lnSpc>
                <a:spcPct val="114000"/>
              </a:lnSpc>
            </a:pPr>
            <a:r>
              <a:rPr lang="en-IN" altLang="nl-NL" b="1" dirty="0"/>
              <a:t>Tanish Solution</a:t>
            </a:r>
            <a:endParaRPr lang="en-US" altLang="nl-NL" b="1" dirty="0"/>
          </a:p>
          <a:p>
            <a:pPr eaLnBrk="1" hangingPunct="1">
              <a:lnSpc>
                <a:spcPct val="114000"/>
              </a:lnSpc>
            </a:pPr>
            <a:r>
              <a:rPr lang="en-IN" altLang="en-US" dirty="0"/>
              <a:t>Developed a front-end web page of tanish solution using HTML, CSS as well JavaScript along with the Jquerry .</a:t>
            </a:r>
          </a:p>
          <a:p>
            <a:pPr eaLnBrk="1" hangingPunct="1">
              <a:lnSpc>
                <a:spcPct val="114000"/>
              </a:lnSpc>
            </a:pPr>
            <a:r>
              <a:rPr lang="en-IN" altLang="nl-NL" b="1" dirty="0"/>
              <a:t> </a:t>
            </a:r>
          </a:p>
          <a:p>
            <a:pPr eaLnBrk="1" hangingPunct="1">
              <a:lnSpc>
                <a:spcPct val="114000"/>
              </a:lnSpc>
            </a:pPr>
            <a:r>
              <a:rPr lang="en-IN" altLang="nl-NL" b="1" dirty="0"/>
              <a:t>Complete Web Development at Udemy</a:t>
            </a:r>
          </a:p>
          <a:p>
            <a:pPr eaLnBrk="1" hangingPunct="1">
              <a:lnSpc>
                <a:spcPct val="114000"/>
              </a:lnSpc>
            </a:pPr>
            <a:r>
              <a:rPr lang="en-IN" altLang="en-US" dirty="0"/>
              <a:t>Completed this course with 53% and Designed responsive web page(front-end)  using HTML5 CSS3 Bootstrap and </a:t>
            </a:r>
            <a:r>
              <a:rPr lang="en-IN" altLang="en-US" dirty="0" err="1"/>
              <a:t>Javascript</a:t>
            </a:r>
            <a:endParaRPr lang="en-IN" altLang="en-US" dirty="0"/>
          </a:p>
          <a:p>
            <a:pPr eaLnBrk="1" hangingPunct="1">
              <a:lnSpc>
                <a:spcPct val="114000"/>
              </a:lnSpc>
            </a:pPr>
            <a:r>
              <a:rPr lang="en-IN" altLang="en-US" sz="800" b="1" dirty="0"/>
              <a:t>AWS Cloud Practitioner Certified</a:t>
            </a:r>
          </a:p>
          <a:p>
            <a:pPr eaLnBrk="1" hangingPunct="1">
              <a:lnSpc>
                <a:spcPct val="114000"/>
              </a:lnSpc>
            </a:pPr>
            <a:r>
              <a:rPr lang="en-IN" altLang="en-US" sz="800" b="1" dirty="0" err="1"/>
              <a:t>Validationer</a:t>
            </a:r>
            <a:r>
              <a:rPr lang="en-IN" altLang="en-US" sz="800" b="1" dirty="0"/>
              <a:t> number-19F9GH4K6EE11598</a:t>
            </a:r>
            <a:r>
              <a:rPr lang="en-IN" sz="800" b="0" i="0" u="none" strike="noStrike" baseline="0" dirty="0">
                <a:solidFill>
                  <a:srgbClr val="FFFFFF"/>
                </a:solidFill>
                <a:latin typeface="Calibri" panose="020F0502020204030204" pitchFamily="34" charset="0"/>
              </a:rPr>
              <a:t>19F9GH4K6EE11598</a:t>
            </a:r>
            <a:endParaRPr lang="en-IN" altLang="en-US" sz="800"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579437"/>
            <a:ext cx="6056312" cy="322262"/>
          </a:xfrm>
        </p:spPr>
        <p:txBody>
          <a:bodyPr/>
          <a:lstStyle/>
          <a:p>
            <a:pPr fontAlgn="base">
              <a:spcBef>
                <a:spcPct val="0"/>
              </a:spcBef>
            </a:pPr>
            <a:r>
              <a:rPr lang="nl-NL" altLang="nl-NL" dirty="0"/>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98414" y="1437123"/>
            <a:ext cx="2373313" cy="213084"/>
          </a:xfrm>
        </p:spPr>
        <p:txBody>
          <a:bodyPr/>
          <a:lstStyle/>
          <a:p>
            <a:pPr eaLnBrk="1" hangingPunct="1"/>
            <a:r>
              <a:rPr lang="nl-NL" altLang="nl-NL" dirty="0"/>
              <a:t> ashish.b.tripathi@capgemini.com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1817" y="1904315"/>
            <a:ext cx="2373312" cy="254000"/>
          </a:xfrm>
        </p:spPr>
        <p:txBody>
          <a:bodyPr/>
          <a:lstStyle/>
          <a:p>
            <a:pPr eaLnBrk="1" hangingPunct="1"/>
            <a:r>
              <a:rPr lang="nl-NL" altLang="nl-NL" dirty="0"/>
              <a:t>+91 6307216311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2979738"/>
            <a:ext cx="4265612" cy="3621087"/>
          </a:xfrm>
        </p:spPr>
        <p:txBody>
          <a:bodyPr/>
          <a:lstStyle/>
          <a:p>
            <a:pPr marL="171450" indent="-171450">
              <a:buFont typeface="Arial" panose="020B0604020202020204" pitchFamily="34" charset="0"/>
              <a:buChar char="•"/>
            </a:pPr>
            <a:r>
              <a:rPr lang="en-US" altLang="en-US" sz="1050" dirty="0"/>
              <a:t>Front-end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JQuery,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Javascript</a:t>
            </a:r>
            <a:r>
              <a:rPr lang="en-IN" sz="1050" dirty="0"/>
              <a:t> concepts.</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endParaRPr lang="en-US" altLang="en-US" sz="1050" dirty="0"/>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using tools like </a:t>
            </a:r>
            <a:r>
              <a:rPr lang="en-US" altLang="nl-NL" sz="1050" b="1" dirty="0"/>
              <a:t>Mockito,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Ashish Tripathi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065573" y="643731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662369" y="662691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hlinkClick r:id="rId5"/>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600089322"/>
              </p:ext>
            </p:extLst>
          </p:nvPr>
        </p:nvGraphicFramePr>
        <p:xfrm>
          <a:off x="9121688" y="1158327"/>
          <a:ext cx="3179570" cy="5253750"/>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50826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72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43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a:t>
                      </a:r>
                      <a:endParaRPr lang="en-US" sz="800" dirty="0">
                        <a:solidFill>
                          <a:schemeClr val="tx1"/>
                        </a:solidFill>
                      </a:endParaRPr>
                    </a:p>
                  </a:txBody>
                  <a:tcPr/>
                </a:tc>
                <a:extLst>
                  <a:ext uri="{0D108BD9-81ED-4DB2-BD59-A6C34878D82A}">
                    <a16:rowId xmlns:a16="http://schemas.microsoft.com/office/drawing/2014/main" val="3229840877"/>
                  </a:ext>
                </a:extLst>
              </a:tr>
              <a:tr h="32812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tx1"/>
                        </a:solidFill>
                      </a:endParaRPr>
                    </a:p>
                  </a:txBody>
                  <a:tcPr/>
                </a:tc>
                <a:extLst>
                  <a:ext uri="{0D108BD9-81ED-4DB2-BD59-A6C34878D82A}">
                    <a16:rowId xmlns:a16="http://schemas.microsoft.com/office/drawing/2014/main" val="668073409"/>
                  </a:ext>
                </a:extLst>
              </a:tr>
              <a:tr h="643807">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27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128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727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3727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a:t>
                      </a: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281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a:t>
                      </a:r>
                    </a:p>
                  </a:txBody>
                  <a:tcPr/>
                </a:tc>
                <a:extLst>
                  <a:ext uri="{0D108BD9-81ED-4DB2-BD59-A6C34878D82A}">
                    <a16:rowId xmlns:a16="http://schemas.microsoft.com/office/drawing/2014/main" val="645317192"/>
                  </a:ext>
                </a:extLst>
              </a:tr>
              <a:tr h="372731">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5251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9" name="Picture Placeholder 8">
            <a:extLst>
              <a:ext uri="{FF2B5EF4-FFF2-40B4-BE49-F238E27FC236}">
                <a16:creationId xmlns:a16="http://schemas.microsoft.com/office/drawing/2014/main" id="{B794A934-DE75-0966-03CB-761D7B7C1B66}"/>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a:stretch>
            <a:fillRect/>
          </a:stretch>
        </p:blipFill>
        <p:spPr>
          <a:xfrm>
            <a:off x="367218" y="290513"/>
            <a:ext cx="1734208" cy="1735628"/>
          </a:xfrm>
        </p:spPr>
      </p:pic>
      <p:sp>
        <p:nvSpPr>
          <p:cNvPr id="11" name="TextBox 10">
            <a:extLst>
              <a:ext uri="{FF2B5EF4-FFF2-40B4-BE49-F238E27FC236}">
                <a16:creationId xmlns:a16="http://schemas.microsoft.com/office/drawing/2014/main" id="{6E2E010D-2610-3F9F-8875-0840319AC149}"/>
              </a:ext>
            </a:extLst>
          </p:cNvPr>
          <p:cNvSpPr txBox="1"/>
          <p:nvPr/>
        </p:nvSpPr>
        <p:spPr>
          <a:xfrm>
            <a:off x="3616935" y="1280432"/>
            <a:ext cx="1752600" cy="261610"/>
          </a:xfrm>
          <a:prstGeom prst="rect">
            <a:avLst/>
          </a:prstGeom>
          <a:noFill/>
        </p:spPr>
        <p:txBody>
          <a:bodyPr wrap="square" rtlCol="0">
            <a:spAutoFit/>
          </a:bodyPr>
          <a:lstStyle/>
          <a:p>
            <a:r>
              <a:rPr lang="en-US" sz="1100" dirty="0">
                <a:solidFill>
                  <a:schemeClr val="bg1"/>
                </a:solidFill>
              </a:rPr>
              <a:t>Bangalore</a:t>
            </a:r>
            <a:endParaRPr lang="en-IN" sz="1100" dirty="0">
              <a:solidFill>
                <a:schemeClr val="bg1"/>
              </a:solidFill>
            </a:endParaRPr>
          </a:p>
        </p:txBody>
      </p:sp>
      <p:sp>
        <p:nvSpPr>
          <p:cNvPr id="12" name="TextBox 11">
            <a:extLst>
              <a:ext uri="{FF2B5EF4-FFF2-40B4-BE49-F238E27FC236}">
                <a16:creationId xmlns:a16="http://schemas.microsoft.com/office/drawing/2014/main" id="{58CB348D-BA73-842D-D667-A757B3EBEB00}"/>
              </a:ext>
            </a:extLst>
          </p:cNvPr>
          <p:cNvSpPr txBox="1"/>
          <p:nvPr/>
        </p:nvSpPr>
        <p:spPr>
          <a:xfrm>
            <a:off x="2999789" y="1996686"/>
            <a:ext cx="1116405" cy="261610"/>
          </a:xfrm>
          <a:prstGeom prst="rect">
            <a:avLst/>
          </a:prstGeom>
          <a:noFill/>
        </p:spPr>
        <p:txBody>
          <a:bodyPr wrap="square" rtlCol="0">
            <a:spAutoFit/>
          </a:bodyPr>
          <a:lstStyle/>
          <a:p>
            <a:r>
              <a:rPr lang="en-US" sz="1100" dirty="0">
                <a:solidFill>
                  <a:schemeClr val="bg1"/>
                </a:solidFill>
              </a:rPr>
              <a:t>A4</a:t>
            </a:r>
            <a:endParaRPr lang="en-IN" sz="1100" dirty="0">
              <a:solidFill>
                <a:schemeClr val="bg1"/>
              </a:solidFill>
            </a:endParaRP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0A078998-EAD5-4979-A38B-B658420080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2278</TotalTime>
  <Words>354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Tripathi, Ashish</cp:lastModifiedBy>
  <cp:revision>113</cp:revision>
  <dcterms:created xsi:type="dcterms:W3CDTF">2020-09-22T06:24:34Z</dcterms:created>
  <dcterms:modified xsi:type="dcterms:W3CDTF">2023-01-06T10:51:47Z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