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1829-988D-4C7C-9F8C-F7DA1174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A477F-C03A-4B52-8033-DA4739CB6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D600-2B6B-4739-8A62-9A9EB12B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AC73E-947A-4AA9-98F4-57C35EF0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09C5-3770-4325-B347-5E869DB5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2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3A5C-F5CC-45A7-B0B9-13058F77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EAB6-D8E6-4697-81F9-E0F54D95E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1279-BEC1-458C-BA98-610B6F4F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277C-DE9C-4DE1-AD2E-E38B28DD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A68E-E64C-4FE5-8196-030335A9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910B8-4F10-4078-929B-3A68A8714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C95B-8AFE-45BF-9B67-458DDFB0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842A-EE56-4D45-9F6B-6A5A1F71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A1CF-1437-426F-A7CF-701DF690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B6FB-E855-40AE-8F0E-A94A9350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C7CA-5F6B-47DC-93C8-DC78FE06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F2D5-EBDB-44EE-A5BA-C1C2F74A8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A4B5-4040-4F5D-8A71-2D05432A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77EC-3AB7-4A4E-BA6F-CE8A623B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7541-6DD5-417F-936F-092C4EDD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9FF3-4337-4AEB-9914-D757E39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EFC45-F9D7-44EF-B8FA-2EE4ACFB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0D40-5467-4DAC-9D48-B40DABA7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004-C6E2-4F18-9A24-210C5192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3531-07C0-4E78-B283-E6E2736D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3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74EA-C4CC-4E0C-BFDE-8C8036A4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9AAB-83F5-4EB8-9010-CA6B8CC8C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82C12-13B6-453D-BC11-8D711D8A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4B6D-8D3B-4C1F-A53C-85EF0C5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4D96-9A5E-4BAC-896B-64AEC05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5803-6282-4C6F-9BF8-DADA52A4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53A-1F74-4E3A-96D3-DE88890D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8BCF4-4E96-4641-AB72-0270D024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1784-2BFE-4D52-9BC7-16700257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C0681-43F3-47C2-A83F-42017F9D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1F03D-F000-4239-90B0-187C37433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A2D16-04DB-4919-B9FB-E92C4CA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EDB5F-C415-4386-97FD-954A7C60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72587-2BA1-4DD3-8755-0141252F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4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6DB9-3344-4E3A-9E04-3C40704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1E01B-1C51-42A9-B549-F0330F1F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878D3-F1A3-479A-BAC7-FC12CE3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05E7D-C8C4-4617-B292-93B22AE8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68BE5-1E4A-4523-BC70-EBBF2EAC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83554-30FD-42FA-ABD0-477D8AC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BA55C-7251-46D3-97A2-EB53D416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13E9-8CB2-4451-B37A-34D8A80F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BADA-257D-4E6D-B387-DD18977B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9B16B-5028-4309-86CA-D6EF1BA7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26A0-1939-48CA-93FF-FFB18ADD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48C6-2DB6-4949-868F-A372EABF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740C-3494-458F-9113-E008B327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71B-EA73-4566-A1F9-5A1B3593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D385C-D11B-4AB3-9BE1-812D06AE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9F22F-8EA8-4E2C-9B38-25338AA4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8CD0-5CCD-4EC4-9286-B73C079F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D5E6-83C8-40DB-AA18-B174517C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C5106-D40A-46AD-A5F7-DCB9488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4F0A-04BB-465A-9BDB-DA9F0260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A223-DB00-48CD-BAF6-7DB8000E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FA-6842-4C1D-AEF5-EAF1983F9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283B-599C-423B-B67A-225ABB1B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287-5111-4483-9D5B-E5A39C349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br>
              <a:rPr lang="it-IT" sz="2400" b="1">
                <a:solidFill>
                  <a:srgbClr val="FFFFFF"/>
                </a:solidFill>
              </a:rPr>
            </a:br>
            <a:br>
              <a:rPr lang="it-IT" sz="2400" b="1">
                <a:solidFill>
                  <a:srgbClr val="FFFFFF"/>
                </a:solidFill>
              </a:rPr>
            </a:br>
            <a:r>
              <a:rPr lang="it-IT" sz="2400" b="1">
                <a:solidFill>
                  <a:srgbClr val="FFFFFF"/>
                </a:solidFill>
              </a:rPr>
              <a:t>IBM CAPSTONE PROJECT – </a:t>
            </a:r>
            <a:r>
              <a:rPr lang="en" sz="2400" b="1">
                <a:solidFill>
                  <a:srgbClr val="FFFFFF"/>
                </a:solidFill>
              </a:rPr>
              <a:t>The Battle of Neighborhoods: </a:t>
            </a:r>
            <a:br>
              <a:rPr lang="en" sz="2400" b="1">
                <a:solidFill>
                  <a:srgbClr val="FFFFFF"/>
                </a:solidFill>
              </a:rPr>
            </a:br>
            <a:r>
              <a:rPr lang="en" sz="2400" b="1">
                <a:solidFill>
                  <a:srgbClr val="FFFFFF"/>
                </a:solidFill>
              </a:rPr>
              <a:t>Cluster Analysis of London Real Estate Market</a:t>
            </a:r>
            <a:endParaRPr lang="it-IT" sz="2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/>
              <a:t>Me</a:t>
            </a:r>
            <a:r>
              <a:rPr lang="en-IN" dirty="0"/>
              <a:t>t</a:t>
            </a:r>
            <a:r>
              <a:rPr lang="en" dirty="0"/>
              <a:t>hodology: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K-Means clustering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581" r="-1" b="14815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>
            <a:normAutofit fontScale="92500" lnSpcReduction="10000"/>
          </a:bodyPr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(Notting Hill, Kensington, Chelsea, Marylebone) and North-West London (Hampste</a:t>
            </a:r>
            <a:r>
              <a:rPr lang="en-IN" dirty="0"/>
              <a:t>a</a:t>
            </a:r>
            <a:r>
              <a:rPr lang="en" dirty="0"/>
              <a:t>d)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(Wandsworth, Balham) and North-West London (Islington)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 Analysis of London Real Estate Market</dc:title>
  <dc:creator>Ashish Tyagi</dc:creator>
  <cp:lastModifiedBy>Ashish Tyagi</cp:lastModifiedBy>
  <cp:revision>3</cp:revision>
  <dcterms:created xsi:type="dcterms:W3CDTF">2019-11-08T12:05:34Z</dcterms:created>
  <dcterms:modified xsi:type="dcterms:W3CDTF">2019-11-08T12:20:31Z</dcterms:modified>
</cp:coreProperties>
</file>