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333" r:id="rId6"/>
    <p:sldId id="260" r:id="rId7"/>
    <p:sldId id="330" r:id="rId8"/>
    <p:sldId id="315" r:id="rId9"/>
    <p:sldId id="258" r:id="rId10"/>
    <p:sldId id="261" r:id="rId11"/>
    <p:sldId id="259" r:id="rId12"/>
    <p:sldId id="262" r:id="rId13"/>
    <p:sldId id="331" r:id="rId14"/>
    <p:sldId id="316" r:id="rId15"/>
    <p:sldId id="334" r:id="rId16"/>
    <p:sldId id="332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53"/>
    <a:srgbClr val="F9C523"/>
    <a:srgbClr val="F2C570"/>
    <a:srgbClr val="00B8E1"/>
    <a:srgbClr val="9D739E"/>
    <a:srgbClr val="F0E9EE"/>
    <a:srgbClr val="DEE2EA"/>
    <a:srgbClr val="E8DEE6"/>
    <a:srgbClr val="CAC2C8"/>
    <a:srgbClr val="00A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61" d="100"/>
          <a:sy n="61" d="100"/>
        </p:scale>
        <p:origin x="29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2-A742-995C-586D293C3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2-A742-995C-586D293C31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2-A742-995C-586D293C3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4336C-55E2-48AB-BBE4-AD926694DC57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0413991-7256-453D-B7D4-B3E1A35A7E3B}">
      <dgm:prSet phldrT="[Text]"/>
      <dgm:spPr/>
      <dgm:t>
        <a:bodyPr/>
        <a:lstStyle/>
        <a:p>
          <a:r>
            <a:rPr lang="en-GB" dirty="0"/>
            <a:t>Realism</a:t>
          </a:r>
        </a:p>
      </dgm:t>
    </dgm:pt>
    <dgm:pt modelId="{6A506B1B-EF9B-4E18-A483-7B0B1CB4B2E1}" type="parTrans" cxnId="{848CF0F2-6720-4C62-93F1-6677A87AD1EE}">
      <dgm:prSet/>
      <dgm:spPr/>
      <dgm:t>
        <a:bodyPr/>
        <a:lstStyle/>
        <a:p>
          <a:endParaRPr lang="en-GB"/>
        </a:p>
      </dgm:t>
    </dgm:pt>
    <dgm:pt modelId="{273B3796-CF79-4889-9A73-E290AECDC0F5}" type="sibTrans" cxnId="{848CF0F2-6720-4C62-93F1-6677A87AD1EE}">
      <dgm:prSet/>
      <dgm:spPr/>
      <dgm:t>
        <a:bodyPr/>
        <a:lstStyle/>
        <a:p>
          <a:endParaRPr lang="en-GB"/>
        </a:p>
      </dgm:t>
    </dgm:pt>
    <dgm:pt modelId="{2D2F3159-934F-46CB-9F19-1B9C91758F6E}">
      <dgm:prSet phldrT="[Text]"/>
      <dgm:spPr/>
      <dgm:t>
        <a:bodyPr/>
        <a:lstStyle/>
        <a:p>
          <a:r>
            <a:rPr lang="en-GB" dirty="0"/>
            <a:t>Problems contextualised to everyday life</a:t>
          </a:r>
        </a:p>
      </dgm:t>
    </dgm:pt>
    <dgm:pt modelId="{36C397E7-0ED9-459F-83E0-6F885FEF80B8}" type="parTrans" cxnId="{F054F296-D88F-4AC9-840C-3A0CD073FBD2}">
      <dgm:prSet/>
      <dgm:spPr/>
      <dgm:t>
        <a:bodyPr/>
        <a:lstStyle/>
        <a:p>
          <a:endParaRPr lang="en-GB"/>
        </a:p>
      </dgm:t>
    </dgm:pt>
    <dgm:pt modelId="{DA2E9C32-D7A1-4B8A-B754-BCDED24B0467}" type="sibTrans" cxnId="{F054F296-D88F-4AC9-840C-3A0CD073FBD2}">
      <dgm:prSet/>
      <dgm:spPr/>
      <dgm:t>
        <a:bodyPr/>
        <a:lstStyle/>
        <a:p>
          <a:endParaRPr lang="en-GB"/>
        </a:p>
      </dgm:t>
    </dgm:pt>
    <dgm:pt modelId="{88176548-FE05-420B-999D-A531222228F9}">
      <dgm:prSet phldrT="[Text]"/>
      <dgm:spPr/>
      <dgm:t>
        <a:bodyPr/>
        <a:lstStyle/>
        <a:p>
          <a:r>
            <a:rPr lang="en-GB" dirty="0"/>
            <a:t>Relevance beyond the classroom</a:t>
          </a:r>
        </a:p>
      </dgm:t>
    </dgm:pt>
    <dgm:pt modelId="{9831F600-4446-4A17-9C76-3746954250E5}" type="parTrans" cxnId="{F8C5D55E-6D8A-46A1-B930-3C220245C40E}">
      <dgm:prSet/>
      <dgm:spPr/>
      <dgm:t>
        <a:bodyPr/>
        <a:lstStyle/>
        <a:p>
          <a:endParaRPr lang="en-GB"/>
        </a:p>
      </dgm:t>
    </dgm:pt>
    <dgm:pt modelId="{F2244726-3816-4E5B-A37E-210A8B33940B}" type="sibTrans" cxnId="{F8C5D55E-6D8A-46A1-B930-3C220245C40E}">
      <dgm:prSet/>
      <dgm:spPr/>
      <dgm:t>
        <a:bodyPr/>
        <a:lstStyle/>
        <a:p>
          <a:endParaRPr lang="en-GB"/>
        </a:p>
      </dgm:t>
    </dgm:pt>
    <dgm:pt modelId="{1828BDD4-217D-41DA-B129-CBE4F90C65F0}">
      <dgm:prSet phldrT="[Text]"/>
      <dgm:spPr/>
      <dgm:t>
        <a:bodyPr/>
        <a:lstStyle/>
        <a:p>
          <a:r>
            <a:rPr lang="en-GB" dirty="0"/>
            <a:t>Cognitive Challenge</a:t>
          </a:r>
        </a:p>
      </dgm:t>
    </dgm:pt>
    <dgm:pt modelId="{3CFA9D24-4F6B-4B95-95BB-AF2ACA6BB943}" type="parTrans" cxnId="{989ACDE9-33B0-42B4-8668-076613C95755}">
      <dgm:prSet/>
      <dgm:spPr/>
      <dgm:t>
        <a:bodyPr/>
        <a:lstStyle/>
        <a:p>
          <a:endParaRPr lang="en-GB"/>
        </a:p>
      </dgm:t>
    </dgm:pt>
    <dgm:pt modelId="{7C26081C-05A5-4EF6-9CDE-969A1D3BC17A}" type="sibTrans" cxnId="{989ACDE9-33B0-42B4-8668-076613C95755}">
      <dgm:prSet/>
      <dgm:spPr/>
      <dgm:t>
        <a:bodyPr/>
        <a:lstStyle/>
        <a:p>
          <a:endParaRPr lang="en-GB"/>
        </a:p>
      </dgm:t>
    </dgm:pt>
    <dgm:pt modelId="{1E0B8382-3A0F-4674-B256-EDC5C72B11BA}">
      <dgm:prSet phldrT="[Text]"/>
      <dgm:spPr/>
      <dgm:t>
        <a:bodyPr/>
        <a:lstStyle/>
        <a:p>
          <a:r>
            <a:rPr lang="en-GB" dirty="0"/>
            <a:t>Higher order thinking</a:t>
          </a:r>
        </a:p>
      </dgm:t>
    </dgm:pt>
    <dgm:pt modelId="{E11CF307-1E25-464F-9325-F45C897BEE14}" type="parTrans" cxnId="{20A2F0C3-A304-4BBA-A4C8-2275931D7E02}">
      <dgm:prSet/>
      <dgm:spPr/>
      <dgm:t>
        <a:bodyPr/>
        <a:lstStyle/>
        <a:p>
          <a:endParaRPr lang="en-GB"/>
        </a:p>
      </dgm:t>
    </dgm:pt>
    <dgm:pt modelId="{0206C24F-2339-440D-BF98-2F50F33B28DB}" type="sibTrans" cxnId="{20A2F0C3-A304-4BBA-A4C8-2275931D7E02}">
      <dgm:prSet/>
      <dgm:spPr/>
      <dgm:t>
        <a:bodyPr/>
        <a:lstStyle/>
        <a:p>
          <a:endParaRPr lang="en-GB"/>
        </a:p>
      </dgm:t>
    </dgm:pt>
    <dgm:pt modelId="{6F25B0F4-DB57-46EC-B30F-F2A5BCB69954}">
      <dgm:prSet phldrT="[Text]"/>
      <dgm:spPr/>
      <dgm:t>
        <a:bodyPr/>
        <a:lstStyle/>
        <a:p>
          <a:r>
            <a:rPr lang="en-GB" dirty="0"/>
            <a:t>Ability to make decisions</a:t>
          </a:r>
        </a:p>
      </dgm:t>
    </dgm:pt>
    <dgm:pt modelId="{A5F1FB27-0AC2-4C67-8F7C-D12DDD6648DE}" type="parTrans" cxnId="{157F8BD0-5463-4528-BF80-1219194786D4}">
      <dgm:prSet/>
      <dgm:spPr/>
      <dgm:t>
        <a:bodyPr/>
        <a:lstStyle/>
        <a:p>
          <a:endParaRPr lang="en-GB"/>
        </a:p>
      </dgm:t>
    </dgm:pt>
    <dgm:pt modelId="{F89365C3-6E44-4C44-A8D5-3F17ECC86514}" type="sibTrans" cxnId="{157F8BD0-5463-4528-BF80-1219194786D4}">
      <dgm:prSet/>
      <dgm:spPr/>
      <dgm:t>
        <a:bodyPr/>
        <a:lstStyle/>
        <a:p>
          <a:endParaRPr lang="en-GB"/>
        </a:p>
      </dgm:t>
    </dgm:pt>
    <dgm:pt modelId="{D4DCCED7-B310-401B-94A3-F42CEB46A00C}">
      <dgm:prSet phldrT="[Text]"/>
      <dgm:spPr/>
      <dgm:t>
        <a:bodyPr/>
        <a:lstStyle/>
        <a:p>
          <a:r>
            <a:rPr lang="en-GB" dirty="0"/>
            <a:t>Evaluative judgement</a:t>
          </a:r>
        </a:p>
      </dgm:t>
    </dgm:pt>
    <dgm:pt modelId="{3F68EE55-ABE6-453E-86FF-0507AD97C47F}" type="parTrans" cxnId="{19DE11EC-4B1A-4A69-9B1A-D3C40E1DBCB7}">
      <dgm:prSet/>
      <dgm:spPr/>
      <dgm:t>
        <a:bodyPr/>
        <a:lstStyle/>
        <a:p>
          <a:endParaRPr lang="en-GB"/>
        </a:p>
      </dgm:t>
    </dgm:pt>
    <dgm:pt modelId="{947E03AE-A27A-4AA7-B315-8190D530744A}" type="sibTrans" cxnId="{19DE11EC-4B1A-4A69-9B1A-D3C40E1DBCB7}">
      <dgm:prSet/>
      <dgm:spPr/>
      <dgm:t>
        <a:bodyPr/>
        <a:lstStyle/>
        <a:p>
          <a:endParaRPr lang="en-GB"/>
        </a:p>
      </dgm:t>
    </dgm:pt>
    <dgm:pt modelId="{4FCB7948-57A3-46CA-92A7-D298F105A95F}">
      <dgm:prSet phldrT="[Text]"/>
      <dgm:spPr/>
      <dgm:t>
        <a:bodyPr/>
        <a:lstStyle/>
        <a:p>
          <a:r>
            <a:rPr lang="en-GB" dirty="0"/>
            <a:t>Feedback</a:t>
          </a:r>
        </a:p>
      </dgm:t>
    </dgm:pt>
    <dgm:pt modelId="{33CD27A9-9266-4061-A070-6C3DDAE0F171}" type="parTrans" cxnId="{D2E32F88-93FD-4CE0-9898-97DADC940675}">
      <dgm:prSet/>
      <dgm:spPr/>
      <dgm:t>
        <a:bodyPr/>
        <a:lstStyle/>
        <a:p>
          <a:endParaRPr lang="en-GB"/>
        </a:p>
      </dgm:t>
    </dgm:pt>
    <dgm:pt modelId="{A9167E5F-7556-4F37-9A26-39F301733111}" type="sibTrans" cxnId="{D2E32F88-93FD-4CE0-9898-97DADC940675}">
      <dgm:prSet/>
      <dgm:spPr/>
      <dgm:t>
        <a:bodyPr/>
        <a:lstStyle/>
        <a:p>
          <a:endParaRPr lang="en-GB"/>
        </a:p>
      </dgm:t>
    </dgm:pt>
    <dgm:pt modelId="{AC235696-49B7-41B7-A153-D2F6F3ABD73B}">
      <dgm:prSet phldrT="[Text]"/>
      <dgm:spPr/>
      <dgm:t>
        <a:bodyPr/>
        <a:lstStyle/>
        <a:p>
          <a:r>
            <a:rPr lang="en-GB" dirty="0"/>
            <a:t>Authentic performance</a:t>
          </a:r>
        </a:p>
      </dgm:t>
    </dgm:pt>
    <dgm:pt modelId="{CAA6F704-2AED-4035-96D4-7A22F25D5819}" type="parTrans" cxnId="{4A1E3548-5297-4977-BF96-DA853BBB96D9}">
      <dgm:prSet/>
      <dgm:spPr/>
      <dgm:t>
        <a:bodyPr/>
        <a:lstStyle/>
        <a:p>
          <a:endParaRPr lang="en-GB"/>
        </a:p>
      </dgm:t>
    </dgm:pt>
    <dgm:pt modelId="{0C4ECCFC-1795-47D5-9D63-33543761EC1B}" type="sibTrans" cxnId="{4A1E3548-5297-4977-BF96-DA853BBB96D9}">
      <dgm:prSet/>
      <dgm:spPr/>
      <dgm:t>
        <a:bodyPr/>
        <a:lstStyle/>
        <a:p>
          <a:endParaRPr lang="en-GB"/>
        </a:p>
      </dgm:t>
    </dgm:pt>
    <dgm:pt modelId="{5782A9F7-DB19-4925-8450-3F00DA3559A6}">
      <dgm:prSet phldrT="[Text]"/>
      <dgm:spPr/>
      <dgm:t>
        <a:bodyPr/>
        <a:lstStyle/>
        <a:p>
          <a:r>
            <a:rPr lang="en-GB" dirty="0"/>
            <a:t>Competencies for work performance</a:t>
          </a:r>
        </a:p>
      </dgm:t>
    </dgm:pt>
    <dgm:pt modelId="{3EF84717-3809-4F29-9C0D-6EC186F4AB1C}" type="parTrans" cxnId="{182B5E91-365B-4224-B957-032EA608F140}">
      <dgm:prSet/>
      <dgm:spPr/>
      <dgm:t>
        <a:bodyPr/>
        <a:lstStyle/>
        <a:p>
          <a:endParaRPr lang="en-GB"/>
        </a:p>
      </dgm:t>
    </dgm:pt>
    <dgm:pt modelId="{1732A098-88FB-4A23-98D7-8247F79F4050}" type="sibTrans" cxnId="{182B5E91-365B-4224-B957-032EA608F140}">
      <dgm:prSet/>
      <dgm:spPr/>
      <dgm:t>
        <a:bodyPr/>
        <a:lstStyle/>
        <a:p>
          <a:endParaRPr lang="en-GB"/>
        </a:p>
      </dgm:t>
    </dgm:pt>
    <dgm:pt modelId="{FF57856F-DBB7-4CDF-98F2-9D76489EE010}">
      <dgm:prSet phldrT="[Text]"/>
      <dgm:spPr/>
      <dgm:t>
        <a:bodyPr/>
        <a:lstStyle/>
        <a:p>
          <a:r>
            <a:rPr lang="en-GB" dirty="0"/>
            <a:t>Similar tasks to the real world</a:t>
          </a:r>
        </a:p>
      </dgm:t>
    </dgm:pt>
    <dgm:pt modelId="{2280F263-4CFF-4933-A80C-152F9030404E}" type="parTrans" cxnId="{2D9F04EE-8F67-4DFD-B5B3-0ABA50914048}">
      <dgm:prSet/>
      <dgm:spPr/>
      <dgm:t>
        <a:bodyPr/>
        <a:lstStyle/>
        <a:p>
          <a:endParaRPr lang="en-GB"/>
        </a:p>
      </dgm:t>
    </dgm:pt>
    <dgm:pt modelId="{CC19908C-4A04-4A56-AF15-F1094250C5D7}" type="sibTrans" cxnId="{2D9F04EE-8F67-4DFD-B5B3-0ABA50914048}">
      <dgm:prSet/>
      <dgm:spPr/>
      <dgm:t>
        <a:bodyPr/>
        <a:lstStyle/>
        <a:p>
          <a:endParaRPr lang="en-GB"/>
        </a:p>
      </dgm:t>
    </dgm:pt>
    <dgm:pt modelId="{77410134-C9B6-45D6-B573-237BEADC2206}">
      <dgm:prSet phldrT="[Text]"/>
      <dgm:spPr/>
      <dgm:t>
        <a:bodyPr/>
        <a:lstStyle/>
        <a:p>
          <a:r>
            <a:rPr lang="en-GB" dirty="0"/>
            <a:t>Practical value</a:t>
          </a:r>
        </a:p>
      </dgm:t>
    </dgm:pt>
    <dgm:pt modelId="{ADBA572E-9447-468D-88EF-E4631512F0EB}" type="parTrans" cxnId="{AA99FF72-8554-4665-B20A-DE9EE024CFCB}">
      <dgm:prSet/>
      <dgm:spPr/>
      <dgm:t>
        <a:bodyPr/>
        <a:lstStyle/>
        <a:p>
          <a:endParaRPr lang="en-GB"/>
        </a:p>
      </dgm:t>
    </dgm:pt>
    <dgm:pt modelId="{F7DA7D32-8EAF-4B17-B472-A97EC7577A8F}" type="sibTrans" cxnId="{AA99FF72-8554-4665-B20A-DE9EE024CFCB}">
      <dgm:prSet/>
      <dgm:spPr/>
      <dgm:t>
        <a:bodyPr/>
        <a:lstStyle/>
        <a:p>
          <a:endParaRPr lang="en-GB"/>
        </a:p>
      </dgm:t>
    </dgm:pt>
    <dgm:pt modelId="{E8D2D562-B736-4237-8E8B-454CE88C5BE3}">
      <dgm:prSet phldrT="[Text]"/>
      <dgm:spPr/>
      <dgm:t>
        <a:bodyPr/>
        <a:lstStyle/>
        <a:p>
          <a:r>
            <a:rPr lang="en-GB" dirty="0"/>
            <a:t>Ability to solve problems</a:t>
          </a:r>
        </a:p>
      </dgm:t>
    </dgm:pt>
    <dgm:pt modelId="{AFE7CC35-DEF5-44DF-841B-C78C88F85F39}" type="parTrans" cxnId="{968AB6FB-09E4-48AB-8601-788683FBDF43}">
      <dgm:prSet/>
      <dgm:spPr/>
      <dgm:t>
        <a:bodyPr/>
        <a:lstStyle/>
        <a:p>
          <a:endParaRPr lang="en-GB"/>
        </a:p>
      </dgm:t>
    </dgm:pt>
    <dgm:pt modelId="{509D668C-5279-4311-9D52-5CFECBAE107E}" type="sibTrans" cxnId="{968AB6FB-09E4-48AB-8601-788683FBDF43}">
      <dgm:prSet/>
      <dgm:spPr/>
      <dgm:t>
        <a:bodyPr/>
        <a:lstStyle/>
        <a:p>
          <a:endParaRPr lang="en-GB"/>
        </a:p>
      </dgm:t>
    </dgm:pt>
    <dgm:pt modelId="{E788CCA4-1EAE-4BE4-9717-5D0181CB7C39}">
      <dgm:prSet phldrT="[Text]"/>
      <dgm:spPr/>
      <dgm:t>
        <a:bodyPr/>
        <a:lstStyle/>
        <a:p>
          <a:r>
            <a:rPr lang="en-GB" dirty="0"/>
            <a:t>Formative sense</a:t>
          </a:r>
        </a:p>
      </dgm:t>
    </dgm:pt>
    <dgm:pt modelId="{EEC7D039-0EA2-445B-9551-AE5321E6330F}" type="parTrans" cxnId="{F0FFCBC6-DB27-435A-A584-138E7300860F}">
      <dgm:prSet/>
      <dgm:spPr/>
      <dgm:t>
        <a:bodyPr/>
        <a:lstStyle/>
        <a:p>
          <a:endParaRPr lang="en-GB"/>
        </a:p>
      </dgm:t>
    </dgm:pt>
    <dgm:pt modelId="{00705D43-9275-4288-923C-6A92084BB74F}" type="sibTrans" cxnId="{F0FFCBC6-DB27-435A-A584-138E7300860F}">
      <dgm:prSet/>
      <dgm:spPr/>
      <dgm:t>
        <a:bodyPr/>
        <a:lstStyle/>
        <a:p>
          <a:endParaRPr lang="en-GB"/>
        </a:p>
      </dgm:t>
    </dgm:pt>
    <dgm:pt modelId="{57E7E8B3-25F5-4C35-9252-4CAE442C611E}">
      <dgm:prSet phldrT="[Text]"/>
      <dgm:spPr/>
      <dgm:t>
        <a:bodyPr/>
        <a:lstStyle/>
        <a:p>
          <a:r>
            <a:rPr lang="en-GB" dirty="0"/>
            <a:t>Assessment criteria known a priori</a:t>
          </a:r>
        </a:p>
      </dgm:t>
    </dgm:pt>
    <dgm:pt modelId="{2E5C039A-945A-4C24-8403-2FC2EACFDAC9}" type="parTrans" cxnId="{0D7F9D4D-7E65-4462-99F0-8B81862DC504}">
      <dgm:prSet/>
      <dgm:spPr/>
      <dgm:t>
        <a:bodyPr/>
        <a:lstStyle/>
        <a:p>
          <a:endParaRPr lang="en-GB"/>
        </a:p>
      </dgm:t>
    </dgm:pt>
    <dgm:pt modelId="{BA71622F-3F79-4D97-A9BF-74E81799397F}" type="sibTrans" cxnId="{0D7F9D4D-7E65-4462-99F0-8B81862DC504}">
      <dgm:prSet/>
      <dgm:spPr/>
      <dgm:t>
        <a:bodyPr/>
        <a:lstStyle/>
        <a:p>
          <a:endParaRPr lang="en-GB"/>
        </a:p>
      </dgm:t>
    </dgm:pt>
    <dgm:pt modelId="{AC523108-4E40-4D27-A8EB-AEC0DA669B4B}" type="pres">
      <dgm:prSet presAssocID="{A434336C-55E2-48AB-BBE4-AD926694DC5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1A2FE6F-7D8C-4FE5-BA6B-BE6EF728303C}" type="pres">
      <dgm:prSet presAssocID="{A434336C-55E2-48AB-BBE4-AD926694DC57}" presName="cycle" presStyleCnt="0"/>
      <dgm:spPr/>
    </dgm:pt>
    <dgm:pt modelId="{CF4B7264-C013-4935-BAB8-F66D0BCA2044}" type="pres">
      <dgm:prSet presAssocID="{A434336C-55E2-48AB-BBE4-AD926694DC57}" presName="centerShape" presStyleCnt="0"/>
      <dgm:spPr/>
    </dgm:pt>
    <dgm:pt modelId="{02B7AFAB-2E44-4E7B-AF2D-36F88E80D3E9}" type="pres">
      <dgm:prSet presAssocID="{A434336C-55E2-48AB-BBE4-AD926694DC57}" presName="connSite" presStyleLbl="node1" presStyleIdx="0" presStyleCnt="4"/>
      <dgm:spPr/>
    </dgm:pt>
    <dgm:pt modelId="{BB44723D-6EB7-486F-A524-C15F29AF12B0}" type="pres">
      <dgm:prSet presAssocID="{A434336C-55E2-48AB-BBE4-AD926694DC57}" presName="visible" presStyleLbl="node1" presStyleIdx="0" presStyleCnt="4"/>
      <dgm:spPr/>
    </dgm:pt>
    <dgm:pt modelId="{D3C748E9-B643-4D1C-9971-C6B52DEEC89B}" type="pres">
      <dgm:prSet presAssocID="{6A506B1B-EF9B-4E18-A483-7B0B1CB4B2E1}" presName="Name25" presStyleLbl="parChTrans1D1" presStyleIdx="0" presStyleCnt="3"/>
      <dgm:spPr/>
    </dgm:pt>
    <dgm:pt modelId="{9B9B1E92-4091-4AC7-A2F7-4A6DFC2CA7A5}" type="pres">
      <dgm:prSet presAssocID="{D0413991-7256-453D-B7D4-B3E1A35A7E3B}" presName="node" presStyleCnt="0"/>
      <dgm:spPr/>
    </dgm:pt>
    <dgm:pt modelId="{39CF27B3-0EBB-415A-832D-CA842859C8DE}" type="pres">
      <dgm:prSet presAssocID="{D0413991-7256-453D-B7D4-B3E1A35A7E3B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AD61CF12-0021-40CD-B473-2765FC7E3ACB}" type="pres">
      <dgm:prSet presAssocID="{D0413991-7256-453D-B7D4-B3E1A35A7E3B}" presName="childNode" presStyleLbl="revTx" presStyleIdx="0" presStyleCnt="3">
        <dgm:presLayoutVars>
          <dgm:bulletEnabled val="1"/>
        </dgm:presLayoutVars>
      </dgm:prSet>
      <dgm:spPr/>
    </dgm:pt>
    <dgm:pt modelId="{6B92BAEE-11AA-479B-AF0E-2E4C26EF5F06}" type="pres">
      <dgm:prSet presAssocID="{3CFA9D24-4F6B-4B95-95BB-AF2ACA6BB943}" presName="Name25" presStyleLbl="parChTrans1D1" presStyleIdx="1" presStyleCnt="3"/>
      <dgm:spPr/>
    </dgm:pt>
    <dgm:pt modelId="{FFA6A80C-1AB1-471A-9E6A-1DC20DF3D456}" type="pres">
      <dgm:prSet presAssocID="{1828BDD4-217D-41DA-B129-CBE4F90C65F0}" presName="node" presStyleCnt="0"/>
      <dgm:spPr/>
    </dgm:pt>
    <dgm:pt modelId="{E259D507-A896-4C8A-840F-11AB480FCC66}" type="pres">
      <dgm:prSet presAssocID="{1828BDD4-217D-41DA-B129-CBE4F90C65F0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06A0D08D-AF8E-49F8-B8B0-E9915A4B0037}" type="pres">
      <dgm:prSet presAssocID="{1828BDD4-217D-41DA-B129-CBE4F90C65F0}" presName="childNode" presStyleLbl="revTx" presStyleIdx="1" presStyleCnt="3">
        <dgm:presLayoutVars>
          <dgm:bulletEnabled val="1"/>
        </dgm:presLayoutVars>
      </dgm:prSet>
      <dgm:spPr/>
    </dgm:pt>
    <dgm:pt modelId="{EA64221F-CC76-4E4B-8753-DB47ACB4911A}" type="pres">
      <dgm:prSet presAssocID="{3F68EE55-ABE6-453E-86FF-0507AD97C47F}" presName="Name25" presStyleLbl="parChTrans1D1" presStyleIdx="2" presStyleCnt="3"/>
      <dgm:spPr/>
    </dgm:pt>
    <dgm:pt modelId="{94D28B8C-C132-4A86-87E2-94DEB4F1E686}" type="pres">
      <dgm:prSet presAssocID="{D4DCCED7-B310-401B-94A3-F42CEB46A00C}" presName="node" presStyleCnt="0"/>
      <dgm:spPr/>
    </dgm:pt>
    <dgm:pt modelId="{035DFF79-811B-4FEA-9335-1AC3F8A0FF44}" type="pres">
      <dgm:prSet presAssocID="{D4DCCED7-B310-401B-94A3-F42CEB46A00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B68E6C81-40F1-4EA8-BD7D-106EEF79E115}" type="pres">
      <dgm:prSet presAssocID="{D4DCCED7-B310-401B-94A3-F42CEB46A00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5DB78417-AEB6-458A-9D7E-7AABDD1434D4}" type="presOf" srcId="{3CFA9D24-4F6B-4B95-95BB-AF2ACA6BB943}" destId="{6B92BAEE-11AA-479B-AF0E-2E4C26EF5F06}" srcOrd="0" destOrd="0" presId="urn:microsoft.com/office/officeart/2005/8/layout/radial2"/>
    <dgm:cxn modelId="{F8C5D55E-6D8A-46A1-B930-3C220245C40E}" srcId="{D0413991-7256-453D-B7D4-B3E1A35A7E3B}" destId="{88176548-FE05-420B-999D-A531222228F9}" srcOrd="1" destOrd="0" parTransId="{9831F600-4446-4A17-9C76-3746954250E5}" sibTransId="{F2244726-3816-4E5B-A37E-210A8B33940B}"/>
    <dgm:cxn modelId="{7AA9AA66-49B6-46C5-B5E2-23991F100755}" type="presOf" srcId="{1828BDD4-217D-41DA-B129-CBE4F90C65F0}" destId="{E259D507-A896-4C8A-840F-11AB480FCC66}" srcOrd="0" destOrd="0" presId="urn:microsoft.com/office/officeart/2005/8/layout/radial2"/>
    <dgm:cxn modelId="{4A1E3548-5297-4977-BF96-DA853BBB96D9}" srcId="{D0413991-7256-453D-B7D4-B3E1A35A7E3B}" destId="{AC235696-49B7-41B7-A153-D2F6F3ABD73B}" srcOrd="2" destOrd="0" parTransId="{CAA6F704-2AED-4035-96D4-7A22F25D5819}" sibTransId="{0C4ECCFC-1795-47D5-9D63-33543761EC1B}"/>
    <dgm:cxn modelId="{B271A54B-B391-44A4-91F3-5C07F0E58CB5}" type="presOf" srcId="{3F68EE55-ABE6-453E-86FF-0507AD97C47F}" destId="{EA64221F-CC76-4E4B-8753-DB47ACB4911A}" srcOrd="0" destOrd="0" presId="urn:microsoft.com/office/officeart/2005/8/layout/radial2"/>
    <dgm:cxn modelId="{DD0BDA4C-D4A7-450E-AE96-F42F2D4998E5}" type="presOf" srcId="{E8D2D562-B736-4237-8E8B-454CE88C5BE3}" destId="{06A0D08D-AF8E-49F8-B8B0-E9915A4B0037}" srcOrd="0" destOrd="1" presId="urn:microsoft.com/office/officeart/2005/8/layout/radial2"/>
    <dgm:cxn modelId="{55AC306D-F8DA-41C6-9C44-D512310E6998}" type="presOf" srcId="{4FCB7948-57A3-46CA-92A7-D298F105A95F}" destId="{B68E6C81-40F1-4EA8-BD7D-106EEF79E115}" srcOrd="0" destOrd="0" presId="urn:microsoft.com/office/officeart/2005/8/layout/radial2"/>
    <dgm:cxn modelId="{0D7F9D4D-7E65-4462-99F0-8B81862DC504}" srcId="{D4DCCED7-B310-401B-94A3-F42CEB46A00C}" destId="{57E7E8B3-25F5-4C35-9252-4CAE442C611E}" srcOrd="2" destOrd="0" parTransId="{2E5C039A-945A-4C24-8403-2FC2EACFDAC9}" sibTransId="{BA71622F-3F79-4D97-A9BF-74E81799397F}"/>
    <dgm:cxn modelId="{0BEDAA52-1387-40B7-9700-699CB3F0189B}" type="presOf" srcId="{57E7E8B3-25F5-4C35-9252-4CAE442C611E}" destId="{B68E6C81-40F1-4EA8-BD7D-106EEF79E115}" srcOrd="0" destOrd="2" presId="urn:microsoft.com/office/officeart/2005/8/layout/radial2"/>
    <dgm:cxn modelId="{AA99FF72-8554-4665-B20A-DE9EE024CFCB}" srcId="{D0413991-7256-453D-B7D4-B3E1A35A7E3B}" destId="{77410134-C9B6-45D6-B573-237BEADC2206}" srcOrd="5" destOrd="0" parTransId="{ADBA572E-9447-468D-88EF-E4631512F0EB}" sibTransId="{F7DA7D32-8EAF-4B17-B472-A97EC7577A8F}"/>
    <dgm:cxn modelId="{48C04753-48C7-49B3-8005-284BF419B023}" type="presOf" srcId="{6A506B1B-EF9B-4E18-A483-7B0B1CB4B2E1}" destId="{D3C748E9-B643-4D1C-9971-C6B52DEEC89B}" srcOrd="0" destOrd="0" presId="urn:microsoft.com/office/officeart/2005/8/layout/radial2"/>
    <dgm:cxn modelId="{7A09D37C-C098-488E-A032-AEF90E5585A3}" type="presOf" srcId="{D0413991-7256-453D-B7D4-B3E1A35A7E3B}" destId="{39CF27B3-0EBB-415A-832D-CA842859C8DE}" srcOrd="0" destOrd="0" presId="urn:microsoft.com/office/officeart/2005/8/layout/radial2"/>
    <dgm:cxn modelId="{D2E32F88-93FD-4CE0-9898-97DADC940675}" srcId="{D4DCCED7-B310-401B-94A3-F42CEB46A00C}" destId="{4FCB7948-57A3-46CA-92A7-D298F105A95F}" srcOrd="0" destOrd="0" parTransId="{33CD27A9-9266-4061-A070-6C3DDAE0F171}" sibTransId="{A9167E5F-7556-4F37-9A26-39F301733111}"/>
    <dgm:cxn modelId="{182B5E91-365B-4224-B957-032EA608F140}" srcId="{D0413991-7256-453D-B7D4-B3E1A35A7E3B}" destId="{5782A9F7-DB19-4925-8450-3F00DA3559A6}" srcOrd="3" destOrd="0" parTransId="{3EF84717-3809-4F29-9C0D-6EC186F4AB1C}" sibTransId="{1732A098-88FB-4A23-98D7-8247F79F4050}"/>
    <dgm:cxn modelId="{C77F7F93-4D01-4090-8C7C-DE9BBB9BA3E3}" type="presOf" srcId="{FF57856F-DBB7-4CDF-98F2-9D76489EE010}" destId="{AD61CF12-0021-40CD-B473-2765FC7E3ACB}" srcOrd="0" destOrd="4" presId="urn:microsoft.com/office/officeart/2005/8/layout/radial2"/>
    <dgm:cxn modelId="{D2D7F395-6573-49DB-ADB7-4EA95625407E}" type="presOf" srcId="{AC235696-49B7-41B7-A153-D2F6F3ABD73B}" destId="{AD61CF12-0021-40CD-B473-2765FC7E3ACB}" srcOrd="0" destOrd="2" presId="urn:microsoft.com/office/officeart/2005/8/layout/radial2"/>
    <dgm:cxn modelId="{F054F296-D88F-4AC9-840C-3A0CD073FBD2}" srcId="{D0413991-7256-453D-B7D4-B3E1A35A7E3B}" destId="{2D2F3159-934F-46CB-9F19-1B9C91758F6E}" srcOrd="0" destOrd="0" parTransId="{36C397E7-0ED9-459F-83E0-6F885FEF80B8}" sibTransId="{DA2E9C32-D7A1-4B8A-B754-BCDED24B0467}"/>
    <dgm:cxn modelId="{0B89429A-A567-49F6-8978-4B39E78750E4}" type="presOf" srcId="{1E0B8382-3A0F-4674-B256-EDC5C72B11BA}" destId="{06A0D08D-AF8E-49F8-B8B0-E9915A4B0037}" srcOrd="0" destOrd="0" presId="urn:microsoft.com/office/officeart/2005/8/layout/radial2"/>
    <dgm:cxn modelId="{69A5CCA4-9435-40CD-89B5-54247A18CB0C}" type="presOf" srcId="{E788CCA4-1EAE-4BE4-9717-5D0181CB7C39}" destId="{B68E6C81-40F1-4EA8-BD7D-106EEF79E115}" srcOrd="0" destOrd="1" presId="urn:microsoft.com/office/officeart/2005/8/layout/radial2"/>
    <dgm:cxn modelId="{20A2F0C3-A304-4BBA-A4C8-2275931D7E02}" srcId="{1828BDD4-217D-41DA-B129-CBE4F90C65F0}" destId="{1E0B8382-3A0F-4674-B256-EDC5C72B11BA}" srcOrd="0" destOrd="0" parTransId="{E11CF307-1E25-464F-9325-F45C897BEE14}" sibTransId="{0206C24F-2339-440D-BF98-2F50F33B28DB}"/>
    <dgm:cxn modelId="{F0FFCBC6-DB27-435A-A584-138E7300860F}" srcId="{D4DCCED7-B310-401B-94A3-F42CEB46A00C}" destId="{E788CCA4-1EAE-4BE4-9717-5D0181CB7C39}" srcOrd="1" destOrd="0" parTransId="{EEC7D039-0EA2-445B-9551-AE5321E6330F}" sibTransId="{00705D43-9275-4288-923C-6A92084BB74F}"/>
    <dgm:cxn modelId="{72722FC9-16A7-4C8E-A74F-15EBD7F575E0}" type="presOf" srcId="{2D2F3159-934F-46CB-9F19-1B9C91758F6E}" destId="{AD61CF12-0021-40CD-B473-2765FC7E3ACB}" srcOrd="0" destOrd="0" presId="urn:microsoft.com/office/officeart/2005/8/layout/radial2"/>
    <dgm:cxn modelId="{157F8BD0-5463-4528-BF80-1219194786D4}" srcId="{1828BDD4-217D-41DA-B129-CBE4F90C65F0}" destId="{6F25B0F4-DB57-46EC-B30F-F2A5BCB69954}" srcOrd="2" destOrd="0" parTransId="{A5F1FB27-0AC2-4C67-8F7C-D12DDD6648DE}" sibTransId="{F89365C3-6E44-4C44-A8D5-3F17ECC86514}"/>
    <dgm:cxn modelId="{B1D94FD7-F846-4A0C-9DF4-252284BC695A}" type="presOf" srcId="{77410134-C9B6-45D6-B573-237BEADC2206}" destId="{AD61CF12-0021-40CD-B473-2765FC7E3ACB}" srcOrd="0" destOrd="5" presId="urn:microsoft.com/office/officeart/2005/8/layout/radial2"/>
    <dgm:cxn modelId="{45B2C0D7-7CAE-48AE-A314-A39CD29C262C}" type="presOf" srcId="{A434336C-55E2-48AB-BBE4-AD926694DC57}" destId="{AC523108-4E40-4D27-A8EB-AEC0DA669B4B}" srcOrd="0" destOrd="0" presId="urn:microsoft.com/office/officeart/2005/8/layout/radial2"/>
    <dgm:cxn modelId="{7D9D66E0-7E52-41DD-A9E1-CA08B40BBB23}" type="presOf" srcId="{5782A9F7-DB19-4925-8450-3F00DA3559A6}" destId="{AD61CF12-0021-40CD-B473-2765FC7E3ACB}" srcOrd="0" destOrd="3" presId="urn:microsoft.com/office/officeart/2005/8/layout/radial2"/>
    <dgm:cxn modelId="{676CEEE0-63A3-4CEC-B950-CEE7C46E687C}" type="presOf" srcId="{6F25B0F4-DB57-46EC-B30F-F2A5BCB69954}" destId="{06A0D08D-AF8E-49F8-B8B0-E9915A4B0037}" srcOrd="0" destOrd="2" presId="urn:microsoft.com/office/officeart/2005/8/layout/radial2"/>
    <dgm:cxn modelId="{989ACDE9-33B0-42B4-8668-076613C95755}" srcId="{A434336C-55E2-48AB-BBE4-AD926694DC57}" destId="{1828BDD4-217D-41DA-B129-CBE4F90C65F0}" srcOrd="1" destOrd="0" parTransId="{3CFA9D24-4F6B-4B95-95BB-AF2ACA6BB943}" sibTransId="{7C26081C-05A5-4EF6-9CDE-969A1D3BC17A}"/>
    <dgm:cxn modelId="{19DE11EC-4B1A-4A69-9B1A-D3C40E1DBCB7}" srcId="{A434336C-55E2-48AB-BBE4-AD926694DC57}" destId="{D4DCCED7-B310-401B-94A3-F42CEB46A00C}" srcOrd="2" destOrd="0" parTransId="{3F68EE55-ABE6-453E-86FF-0507AD97C47F}" sibTransId="{947E03AE-A27A-4AA7-B315-8190D530744A}"/>
    <dgm:cxn modelId="{2D9F04EE-8F67-4DFD-B5B3-0ABA50914048}" srcId="{D0413991-7256-453D-B7D4-B3E1A35A7E3B}" destId="{FF57856F-DBB7-4CDF-98F2-9D76489EE010}" srcOrd="4" destOrd="0" parTransId="{2280F263-4CFF-4933-A80C-152F9030404E}" sibTransId="{CC19908C-4A04-4A56-AF15-F1094250C5D7}"/>
    <dgm:cxn modelId="{03A987EE-4AE5-47DE-BFED-518D59327617}" type="presOf" srcId="{88176548-FE05-420B-999D-A531222228F9}" destId="{AD61CF12-0021-40CD-B473-2765FC7E3ACB}" srcOrd="0" destOrd="1" presId="urn:microsoft.com/office/officeart/2005/8/layout/radial2"/>
    <dgm:cxn modelId="{848CF0F2-6720-4C62-93F1-6677A87AD1EE}" srcId="{A434336C-55E2-48AB-BBE4-AD926694DC57}" destId="{D0413991-7256-453D-B7D4-B3E1A35A7E3B}" srcOrd="0" destOrd="0" parTransId="{6A506B1B-EF9B-4E18-A483-7B0B1CB4B2E1}" sibTransId="{273B3796-CF79-4889-9A73-E290AECDC0F5}"/>
    <dgm:cxn modelId="{B65847F3-F9D1-4B37-9014-5F60EDC63B9E}" type="presOf" srcId="{D4DCCED7-B310-401B-94A3-F42CEB46A00C}" destId="{035DFF79-811B-4FEA-9335-1AC3F8A0FF44}" srcOrd="0" destOrd="0" presId="urn:microsoft.com/office/officeart/2005/8/layout/radial2"/>
    <dgm:cxn modelId="{968AB6FB-09E4-48AB-8601-788683FBDF43}" srcId="{1828BDD4-217D-41DA-B129-CBE4F90C65F0}" destId="{E8D2D562-B736-4237-8E8B-454CE88C5BE3}" srcOrd="1" destOrd="0" parTransId="{AFE7CC35-DEF5-44DF-841B-C78C88F85F39}" sibTransId="{509D668C-5279-4311-9D52-5CFECBAE107E}"/>
    <dgm:cxn modelId="{EA29B510-B965-41E4-AD25-8DCB6D2C7D5B}" type="presParOf" srcId="{AC523108-4E40-4D27-A8EB-AEC0DA669B4B}" destId="{E1A2FE6F-7D8C-4FE5-BA6B-BE6EF728303C}" srcOrd="0" destOrd="0" presId="urn:microsoft.com/office/officeart/2005/8/layout/radial2"/>
    <dgm:cxn modelId="{3127C380-9D4C-4D78-8F2F-151D919F1D77}" type="presParOf" srcId="{E1A2FE6F-7D8C-4FE5-BA6B-BE6EF728303C}" destId="{CF4B7264-C013-4935-BAB8-F66D0BCA2044}" srcOrd="0" destOrd="0" presId="urn:microsoft.com/office/officeart/2005/8/layout/radial2"/>
    <dgm:cxn modelId="{5F72078C-2A20-4239-BF45-B59CBD504CA0}" type="presParOf" srcId="{CF4B7264-C013-4935-BAB8-F66D0BCA2044}" destId="{02B7AFAB-2E44-4E7B-AF2D-36F88E80D3E9}" srcOrd="0" destOrd="0" presId="urn:microsoft.com/office/officeart/2005/8/layout/radial2"/>
    <dgm:cxn modelId="{80F8316D-148C-4F08-8F97-92F6349A9511}" type="presParOf" srcId="{CF4B7264-C013-4935-BAB8-F66D0BCA2044}" destId="{BB44723D-6EB7-486F-A524-C15F29AF12B0}" srcOrd="1" destOrd="0" presId="urn:microsoft.com/office/officeart/2005/8/layout/radial2"/>
    <dgm:cxn modelId="{74E8E97E-2EDD-4025-BBF0-2AD7BD1C9F41}" type="presParOf" srcId="{E1A2FE6F-7D8C-4FE5-BA6B-BE6EF728303C}" destId="{D3C748E9-B643-4D1C-9971-C6B52DEEC89B}" srcOrd="1" destOrd="0" presId="urn:microsoft.com/office/officeart/2005/8/layout/radial2"/>
    <dgm:cxn modelId="{E40559C4-6639-423D-B652-EA10E05F90EE}" type="presParOf" srcId="{E1A2FE6F-7D8C-4FE5-BA6B-BE6EF728303C}" destId="{9B9B1E92-4091-4AC7-A2F7-4A6DFC2CA7A5}" srcOrd="2" destOrd="0" presId="urn:microsoft.com/office/officeart/2005/8/layout/radial2"/>
    <dgm:cxn modelId="{05B6D570-2FDC-40D8-91FD-B580421B9340}" type="presParOf" srcId="{9B9B1E92-4091-4AC7-A2F7-4A6DFC2CA7A5}" destId="{39CF27B3-0EBB-415A-832D-CA842859C8DE}" srcOrd="0" destOrd="0" presId="urn:microsoft.com/office/officeart/2005/8/layout/radial2"/>
    <dgm:cxn modelId="{0B8443C6-1677-493B-B184-D5A82A97F8D3}" type="presParOf" srcId="{9B9B1E92-4091-4AC7-A2F7-4A6DFC2CA7A5}" destId="{AD61CF12-0021-40CD-B473-2765FC7E3ACB}" srcOrd="1" destOrd="0" presId="urn:microsoft.com/office/officeart/2005/8/layout/radial2"/>
    <dgm:cxn modelId="{D47A8DB7-A916-4649-90F6-38F3C8E2536B}" type="presParOf" srcId="{E1A2FE6F-7D8C-4FE5-BA6B-BE6EF728303C}" destId="{6B92BAEE-11AA-479B-AF0E-2E4C26EF5F06}" srcOrd="3" destOrd="0" presId="urn:microsoft.com/office/officeart/2005/8/layout/radial2"/>
    <dgm:cxn modelId="{8D0BB671-F664-47E1-86DC-FFFE0D7F0123}" type="presParOf" srcId="{E1A2FE6F-7D8C-4FE5-BA6B-BE6EF728303C}" destId="{FFA6A80C-1AB1-471A-9E6A-1DC20DF3D456}" srcOrd="4" destOrd="0" presId="urn:microsoft.com/office/officeart/2005/8/layout/radial2"/>
    <dgm:cxn modelId="{A387863A-0F59-455A-84FC-DAD072DAE5DE}" type="presParOf" srcId="{FFA6A80C-1AB1-471A-9E6A-1DC20DF3D456}" destId="{E259D507-A896-4C8A-840F-11AB480FCC66}" srcOrd="0" destOrd="0" presId="urn:microsoft.com/office/officeart/2005/8/layout/radial2"/>
    <dgm:cxn modelId="{35B7E49B-9D5F-4253-8201-3661F0131B17}" type="presParOf" srcId="{FFA6A80C-1AB1-471A-9E6A-1DC20DF3D456}" destId="{06A0D08D-AF8E-49F8-B8B0-E9915A4B0037}" srcOrd="1" destOrd="0" presId="urn:microsoft.com/office/officeart/2005/8/layout/radial2"/>
    <dgm:cxn modelId="{349EB2AF-54C8-45A9-A040-DBFB11CCBD84}" type="presParOf" srcId="{E1A2FE6F-7D8C-4FE5-BA6B-BE6EF728303C}" destId="{EA64221F-CC76-4E4B-8753-DB47ACB4911A}" srcOrd="5" destOrd="0" presId="urn:microsoft.com/office/officeart/2005/8/layout/radial2"/>
    <dgm:cxn modelId="{C40A9F2C-350C-43D1-89C5-5F101D4DF842}" type="presParOf" srcId="{E1A2FE6F-7D8C-4FE5-BA6B-BE6EF728303C}" destId="{94D28B8C-C132-4A86-87E2-94DEB4F1E686}" srcOrd="6" destOrd="0" presId="urn:microsoft.com/office/officeart/2005/8/layout/radial2"/>
    <dgm:cxn modelId="{BF0E2CE2-2A8E-42F3-858C-9AE713F396EC}" type="presParOf" srcId="{94D28B8C-C132-4A86-87E2-94DEB4F1E686}" destId="{035DFF79-811B-4FEA-9335-1AC3F8A0FF44}" srcOrd="0" destOrd="0" presId="urn:microsoft.com/office/officeart/2005/8/layout/radial2"/>
    <dgm:cxn modelId="{66B87BC1-54B4-4DC6-84F5-6F024A4B121C}" type="presParOf" srcId="{94D28B8C-C132-4A86-87E2-94DEB4F1E686}" destId="{B68E6C81-40F1-4EA8-BD7D-106EEF79E11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4221F-CC76-4E4B-8753-DB47ACB4911A}">
      <dsp:nvSpPr>
        <dsp:cNvPr id="0" name=""/>
        <dsp:cNvSpPr/>
      </dsp:nvSpPr>
      <dsp:spPr>
        <a:xfrm rot="2563815">
          <a:off x="2751162" y="4228491"/>
          <a:ext cx="906571" cy="59238"/>
        </a:xfrm>
        <a:custGeom>
          <a:avLst/>
          <a:gdLst/>
          <a:ahLst/>
          <a:cxnLst/>
          <a:rect l="0" t="0" r="0" b="0"/>
          <a:pathLst>
            <a:path>
              <a:moveTo>
                <a:pt x="0" y="29619"/>
              </a:moveTo>
              <a:lnTo>
                <a:pt x="906571" y="296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BAEE-11AA-479B-AF0E-2E4C26EF5F06}">
      <dsp:nvSpPr>
        <dsp:cNvPr id="0" name=""/>
        <dsp:cNvSpPr/>
      </dsp:nvSpPr>
      <dsp:spPr>
        <a:xfrm>
          <a:off x="2871484" y="2983403"/>
          <a:ext cx="1009214" cy="59238"/>
        </a:xfrm>
        <a:custGeom>
          <a:avLst/>
          <a:gdLst/>
          <a:ahLst/>
          <a:cxnLst/>
          <a:rect l="0" t="0" r="0" b="0"/>
          <a:pathLst>
            <a:path>
              <a:moveTo>
                <a:pt x="0" y="29619"/>
              </a:moveTo>
              <a:lnTo>
                <a:pt x="1009214" y="296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748E9-B643-4D1C-9971-C6B52DEEC89B}">
      <dsp:nvSpPr>
        <dsp:cNvPr id="0" name=""/>
        <dsp:cNvSpPr/>
      </dsp:nvSpPr>
      <dsp:spPr>
        <a:xfrm rot="19036185">
          <a:off x="2751162" y="1738314"/>
          <a:ext cx="906571" cy="59238"/>
        </a:xfrm>
        <a:custGeom>
          <a:avLst/>
          <a:gdLst/>
          <a:ahLst/>
          <a:cxnLst/>
          <a:rect l="0" t="0" r="0" b="0"/>
          <a:pathLst>
            <a:path>
              <a:moveTo>
                <a:pt x="0" y="29619"/>
              </a:moveTo>
              <a:lnTo>
                <a:pt x="906571" y="296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4723D-6EB7-486F-A524-C15F29AF12B0}">
      <dsp:nvSpPr>
        <dsp:cNvPr id="0" name=""/>
        <dsp:cNvSpPr/>
      </dsp:nvSpPr>
      <dsp:spPr>
        <a:xfrm>
          <a:off x="406734" y="1563169"/>
          <a:ext cx="2899705" cy="28997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F27B3-0EBB-415A-832D-CA842859C8DE}">
      <dsp:nvSpPr>
        <dsp:cNvPr id="0" name=""/>
        <dsp:cNvSpPr/>
      </dsp:nvSpPr>
      <dsp:spPr>
        <a:xfrm>
          <a:off x="3306499" y="169"/>
          <a:ext cx="1739823" cy="17398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Realism</a:t>
          </a:r>
        </a:p>
      </dsp:txBody>
      <dsp:txXfrm>
        <a:off x="3561290" y="254960"/>
        <a:ext cx="1230241" cy="1230241"/>
      </dsp:txXfrm>
    </dsp:sp>
    <dsp:sp modelId="{AD61CF12-0021-40CD-B473-2765FC7E3ACB}">
      <dsp:nvSpPr>
        <dsp:cNvPr id="0" name=""/>
        <dsp:cNvSpPr/>
      </dsp:nvSpPr>
      <dsp:spPr>
        <a:xfrm>
          <a:off x="5220305" y="169"/>
          <a:ext cx="2609735" cy="173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Problems contextualised to everyday life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Relevance beyond the classroom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Authentic performance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Competencies for work performance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Similar tasks to the real world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Practical value</a:t>
          </a:r>
        </a:p>
      </dsp:txBody>
      <dsp:txXfrm>
        <a:off x="5220305" y="169"/>
        <a:ext cx="2609735" cy="1739823"/>
      </dsp:txXfrm>
    </dsp:sp>
    <dsp:sp modelId="{E259D507-A896-4C8A-840F-11AB480FCC66}">
      <dsp:nvSpPr>
        <dsp:cNvPr id="0" name=""/>
        <dsp:cNvSpPr/>
      </dsp:nvSpPr>
      <dsp:spPr>
        <a:xfrm>
          <a:off x="3880699" y="2143110"/>
          <a:ext cx="1739823" cy="17398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Cognitive Challenge</a:t>
          </a:r>
        </a:p>
      </dsp:txBody>
      <dsp:txXfrm>
        <a:off x="4135490" y="2397901"/>
        <a:ext cx="1230241" cy="1230241"/>
      </dsp:txXfrm>
    </dsp:sp>
    <dsp:sp modelId="{06A0D08D-AF8E-49F8-B8B0-E9915A4B0037}">
      <dsp:nvSpPr>
        <dsp:cNvPr id="0" name=""/>
        <dsp:cNvSpPr/>
      </dsp:nvSpPr>
      <dsp:spPr>
        <a:xfrm>
          <a:off x="5794504" y="2143110"/>
          <a:ext cx="2609735" cy="173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Higher order thinking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Ability to solve problems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Ability to make decisions</a:t>
          </a:r>
        </a:p>
      </dsp:txBody>
      <dsp:txXfrm>
        <a:off x="5794504" y="2143110"/>
        <a:ext cx="2609735" cy="1739823"/>
      </dsp:txXfrm>
    </dsp:sp>
    <dsp:sp modelId="{035DFF79-811B-4FEA-9335-1AC3F8A0FF44}">
      <dsp:nvSpPr>
        <dsp:cNvPr id="0" name=""/>
        <dsp:cNvSpPr/>
      </dsp:nvSpPr>
      <dsp:spPr>
        <a:xfrm>
          <a:off x="3306499" y="4286051"/>
          <a:ext cx="1739823" cy="17398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Evaluative judgement</a:t>
          </a:r>
        </a:p>
      </dsp:txBody>
      <dsp:txXfrm>
        <a:off x="3561290" y="4540842"/>
        <a:ext cx="1230241" cy="1230241"/>
      </dsp:txXfrm>
    </dsp:sp>
    <dsp:sp modelId="{B68E6C81-40F1-4EA8-BD7D-106EEF79E115}">
      <dsp:nvSpPr>
        <dsp:cNvPr id="0" name=""/>
        <dsp:cNvSpPr/>
      </dsp:nvSpPr>
      <dsp:spPr>
        <a:xfrm>
          <a:off x="5220305" y="4286051"/>
          <a:ext cx="2609735" cy="173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Feedback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Formative sense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Assessment criteria known a priori</a:t>
          </a:r>
        </a:p>
      </dsp:txBody>
      <dsp:txXfrm>
        <a:off x="5220305" y="4286051"/>
        <a:ext cx="2609735" cy="1739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233488"/>
            <a:ext cx="5922962" cy="3332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9C269-8FCE-854A-B5CA-30953A26A77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9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233488"/>
            <a:ext cx="5922962" cy="33321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9C269-8FCE-854A-B5CA-30953A26A77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.Sutherland@rg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4" y="1866495"/>
            <a:ext cx="10619745" cy="1042336"/>
          </a:xfrm>
        </p:spPr>
        <p:txBody>
          <a:bodyPr>
            <a:normAutofit/>
          </a:bodyPr>
          <a:lstStyle/>
          <a:p>
            <a:r>
              <a:rPr lang="en-US" dirty="0"/>
              <a:t>Business Consultancy –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429000"/>
            <a:ext cx="9144000" cy="1571625"/>
          </a:xfrm>
        </p:spPr>
        <p:txBody>
          <a:bodyPr/>
          <a:lstStyle/>
          <a:p>
            <a:r>
              <a:rPr lang="en-US" dirty="0"/>
              <a:t>Dr Bill Sutherland</a:t>
            </a:r>
          </a:p>
          <a:p>
            <a:r>
              <a:rPr lang="en-US" dirty="0">
                <a:hlinkClick r:id="rId3"/>
              </a:rPr>
              <a:t>w.sutherland@rgu.ac.uk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9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FF79-0391-4D02-B9F9-ED3DFEA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and application of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EF37-008A-4166-AFCE-7F0CA592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 please!</a:t>
            </a:r>
          </a:p>
          <a:p>
            <a:r>
              <a:rPr lang="en-GB" dirty="0"/>
              <a:t>Remember your degree path and focus</a:t>
            </a:r>
          </a:p>
          <a:p>
            <a:r>
              <a:rPr lang="en-GB" dirty="0"/>
              <a:t>Be selective</a:t>
            </a:r>
          </a:p>
          <a:p>
            <a:r>
              <a:rPr lang="en-GB" dirty="0"/>
              <a:t>Provide depth and direct relevance to ‘the problem’</a:t>
            </a:r>
          </a:p>
          <a:p>
            <a:r>
              <a:rPr lang="en-GB" dirty="0"/>
              <a:t>Demonstrate your mastery of the ‘body of knowledge’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167C-C9D3-4477-A8DF-99E59053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A71E-55B1-45B7-91B2-3636B70F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1E99A-AA4C-4D64-AE81-B9D7F715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1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C827-755F-4CC5-8D4C-66ABE84A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DA81-EC9C-4658-9C2A-CE6EAE50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Professional</a:t>
            </a:r>
          </a:p>
          <a:p>
            <a:r>
              <a:rPr lang="en-GB" dirty="0"/>
              <a:t>Organised</a:t>
            </a:r>
          </a:p>
          <a:p>
            <a:r>
              <a:rPr lang="en-GB" dirty="0"/>
              <a:t>Clear</a:t>
            </a:r>
          </a:p>
          <a:p>
            <a:r>
              <a:rPr lang="en-GB" dirty="0"/>
              <a:t>Persuasive</a:t>
            </a:r>
          </a:p>
          <a:p>
            <a:r>
              <a:rPr lang="en-GB" dirty="0"/>
              <a:t>Evidence-based</a:t>
            </a:r>
          </a:p>
          <a:p>
            <a:r>
              <a:rPr lang="en-GB" dirty="0"/>
              <a:t>Recommendations</a:t>
            </a:r>
          </a:p>
          <a:p>
            <a:pPr lvl="1"/>
            <a:r>
              <a:rPr lang="en-GB" dirty="0"/>
              <a:t>Priorities</a:t>
            </a:r>
          </a:p>
          <a:p>
            <a:pPr lvl="1"/>
            <a:r>
              <a:rPr lang="en-GB" dirty="0"/>
              <a:t>Sequences</a:t>
            </a:r>
          </a:p>
          <a:p>
            <a:pPr lvl="1"/>
            <a:r>
              <a:rPr lang="en-GB" dirty="0"/>
              <a:t>Key issues</a:t>
            </a:r>
          </a:p>
          <a:p>
            <a:pPr lvl="1"/>
            <a:r>
              <a:rPr lang="en-GB" dirty="0"/>
              <a:t>Impacts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63CB-0536-4AD1-85C5-E00561BA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77AA-FF51-4677-90F2-3D4166A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26E2-4A51-400E-AE94-658DC578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F056-61C2-4D71-9B80-2C7254A3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Confidentiality and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0CD6-A99B-4493-854B-5AF3D244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Must be uppermost in your mind</a:t>
            </a:r>
          </a:p>
          <a:p>
            <a:r>
              <a:rPr lang="en-GB" dirty="0"/>
              <a:t>Will require:</a:t>
            </a:r>
          </a:p>
          <a:p>
            <a:pPr lvl="1"/>
            <a:r>
              <a:rPr lang="en-GB" dirty="0"/>
              <a:t>Navigation</a:t>
            </a:r>
          </a:p>
          <a:p>
            <a:pPr lvl="1"/>
            <a:r>
              <a:rPr lang="en-GB" dirty="0"/>
              <a:t>Communication</a:t>
            </a:r>
          </a:p>
          <a:p>
            <a:pPr lvl="1"/>
            <a:r>
              <a:rPr lang="en-GB" dirty="0"/>
              <a:t>Authorisation and agreement</a:t>
            </a:r>
          </a:p>
          <a:p>
            <a:pPr lvl="1"/>
            <a:r>
              <a:rPr lang="en-GB" dirty="0"/>
              <a:t>Intellectual Property/Sensitive information/ Financial information</a:t>
            </a:r>
          </a:p>
          <a:p>
            <a:pPr lvl="2"/>
            <a:r>
              <a:rPr lang="en-GB" dirty="0"/>
              <a:t>Internal (with the client)</a:t>
            </a:r>
          </a:p>
          <a:p>
            <a:pPr lvl="2"/>
            <a:r>
              <a:rPr lang="en-GB" dirty="0"/>
              <a:t>Internal (with the University)</a:t>
            </a:r>
          </a:p>
          <a:p>
            <a:r>
              <a:rPr lang="en-GB" dirty="0"/>
              <a:t>Avoid damaging reputations and trust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B08A-6008-4DD8-AFBF-CB4BCEE2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16B9-C9BB-4551-8C75-A18E57B5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4A06-0DD0-444B-BB55-95FC5DA9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D9D9-F215-40D9-959E-9F82C7E3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Topic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A0E4-E087-4E3A-B8C5-B0219CD8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to have sufficient information within this to:</a:t>
            </a:r>
          </a:p>
          <a:p>
            <a:pPr lvl="1"/>
            <a:r>
              <a:rPr lang="en-GB" dirty="0"/>
              <a:t>Allocate an appropriate supervisor</a:t>
            </a:r>
          </a:p>
          <a:p>
            <a:pPr lvl="1"/>
            <a:r>
              <a:rPr lang="en-GB" dirty="0"/>
              <a:t>Share and explain what the intentions for the project are</a:t>
            </a:r>
          </a:p>
          <a:p>
            <a:r>
              <a:rPr lang="en-GB" dirty="0"/>
              <a:t>Poor/cursory/limited Topic Proposals are not a good idea!</a:t>
            </a:r>
          </a:p>
          <a:p>
            <a:r>
              <a:rPr lang="en-GB" dirty="0"/>
              <a:t>For the consultancy project, I would wish to know:</a:t>
            </a:r>
          </a:p>
          <a:p>
            <a:pPr lvl="1"/>
            <a:r>
              <a:rPr lang="en-GB" dirty="0"/>
              <a:t>That you have a client</a:t>
            </a:r>
          </a:p>
          <a:p>
            <a:pPr lvl="1"/>
            <a:r>
              <a:rPr lang="en-GB" dirty="0"/>
              <a:t>That the organisation is identified</a:t>
            </a:r>
          </a:p>
          <a:p>
            <a:pPr lvl="1"/>
            <a:r>
              <a:rPr lang="en-GB" dirty="0"/>
              <a:t>That you have an outline view of what the intention is and how this might be achieved</a:t>
            </a:r>
          </a:p>
          <a:p>
            <a:pPr lvl="1"/>
            <a:r>
              <a:rPr lang="en-GB" dirty="0"/>
              <a:t>Maximum 200 words = Minimum 200 words (in my view!)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89B4-9A71-4796-AF29-EA485BA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583F-FAD6-4F0B-ACF6-C0EC1839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BC90-9932-49AB-92AB-09CF820A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27B6-37C9-4AF4-8CDC-050CC60C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 Issues? Discussion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EFD0-FB68-41C2-A7DF-2F7C5DD7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936-27A4-497A-8732-A794CF04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CB67-75BD-49DC-99D2-29B889DA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0C8E-1E53-4F3B-8035-7FF8BF53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9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6EDF08-C008-41B5-94D8-037D5F0B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and remit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911CBC-A323-4E45-90F5-FE480169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u="sng" dirty="0"/>
              <a:t>general</a:t>
            </a:r>
            <a:r>
              <a:rPr lang="en-GB" dirty="0"/>
              <a:t> overview of business consultancy</a:t>
            </a:r>
          </a:p>
          <a:p>
            <a:r>
              <a:rPr lang="en-GB" dirty="0"/>
              <a:t>Perspectives on supervising and examining students engaged on business consultancy projects</a:t>
            </a:r>
          </a:p>
          <a:p>
            <a:pPr lvl="1"/>
            <a:r>
              <a:rPr lang="en-GB" dirty="0"/>
              <a:t>NOTE: This does </a:t>
            </a:r>
            <a:r>
              <a:rPr lang="en-GB" b="1" dirty="0"/>
              <a:t>not</a:t>
            </a:r>
            <a:r>
              <a:rPr lang="en-GB" dirty="0"/>
              <a:t> over-ride or replace guidance within your module on your degree</a:t>
            </a:r>
          </a:p>
          <a:p>
            <a:r>
              <a:rPr lang="en-GB" dirty="0"/>
              <a:t>Hopefully respond to and address any general questions received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D80D-2F89-4263-B59E-2CB54778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A770-C12F-4B51-88DC-21F85724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714F-A0A5-4201-BC9D-81C7B088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5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A161-33C2-428F-9BEE-191A550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questions to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6B41-BA38-4AF4-9C9E-FB494157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2017643"/>
            <a:ext cx="10515600" cy="3798062"/>
          </a:xfrm>
        </p:spPr>
        <p:txBody>
          <a:bodyPr/>
          <a:lstStyle/>
          <a:p>
            <a:r>
              <a:rPr lang="en-GB" dirty="0"/>
              <a:t>Are you planning to follow the consultancy project path within the Capstone?</a:t>
            </a:r>
          </a:p>
          <a:p>
            <a:r>
              <a:rPr lang="en-GB" dirty="0"/>
              <a:t>Have you found a client?</a:t>
            </a:r>
          </a:p>
          <a:p>
            <a:r>
              <a:rPr lang="en-GB" dirty="0"/>
              <a:t>Is your client within your employer’s organisation?</a:t>
            </a:r>
          </a:p>
          <a:p>
            <a:r>
              <a:rPr lang="en-GB" dirty="0"/>
              <a:t>Is your client your line manager?</a:t>
            </a:r>
          </a:p>
          <a:p>
            <a:r>
              <a:rPr lang="en-GB" dirty="0"/>
              <a:t>Is your client someone other than your employer?</a:t>
            </a:r>
          </a:p>
          <a:p>
            <a:r>
              <a:rPr lang="en-GB" dirty="0"/>
              <a:t>Is your client a stakeholder in your employer’s activity (customer, supplier, regulator etc.)?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4C00-5F71-4A55-88C4-28B7637A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8ABC-E8F1-486B-A253-C5E9A264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2FFE-4BC0-4D8E-85BD-D7EFB702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5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B66F-0AEE-4F70-B6B3-750AC21C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initial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F7A3-E116-4260-AEB8-8DB729B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Finding/engaging with a client</a:t>
            </a:r>
          </a:p>
          <a:p>
            <a:r>
              <a:rPr lang="en-GB" dirty="0"/>
              <a:t>Identifying a topic</a:t>
            </a:r>
          </a:p>
          <a:p>
            <a:pPr lvl="1"/>
            <a:r>
              <a:rPr lang="en-GB" dirty="0"/>
              <a:t>Real</a:t>
            </a:r>
          </a:p>
          <a:p>
            <a:pPr lvl="1"/>
            <a:r>
              <a:rPr lang="en-GB" dirty="0"/>
              <a:t>Add value</a:t>
            </a:r>
          </a:p>
          <a:p>
            <a:r>
              <a:rPr lang="en-GB" dirty="0"/>
              <a:t>Remember it is about the client, not about you, however…</a:t>
            </a:r>
          </a:p>
          <a:p>
            <a:pPr lvl="1"/>
            <a:r>
              <a:rPr lang="en-GB" dirty="0"/>
              <a:t>Think about how you may benefit and your motivation</a:t>
            </a:r>
          </a:p>
          <a:p>
            <a:pPr lvl="2"/>
            <a:r>
              <a:rPr lang="en-GB" dirty="0"/>
              <a:t>To complete a key deliverable of your degree</a:t>
            </a:r>
          </a:p>
          <a:p>
            <a:pPr lvl="2"/>
            <a:r>
              <a:rPr lang="en-GB" dirty="0"/>
              <a:t>To develop expertise in a particular body of knowledge</a:t>
            </a:r>
          </a:p>
          <a:p>
            <a:pPr lvl="2"/>
            <a:r>
              <a:rPr lang="en-GB" dirty="0"/>
              <a:t>To develop your own skills and capabilities</a:t>
            </a:r>
          </a:p>
          <a:p>
            <a:pPr lvl="2"/>
            <a:r>
              <a:rPr lang="en-GB" dirty="0"/>
              <a:t>To deliver an authentic assessment for learning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FB98-0C27-4CAA-85BA-0768A1C3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B474-765C-4265-B9D4-07AA663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74F1-DF08-4A82-92F3-1785342A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1972116" y="99823"/>
          <a:ext cx="8810975" cy="602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80226" y="2265410"/>
            <a:ext cx="1709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Dimensions 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of 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Authentic 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F2258-09E6-435E-934B-E424C300C7D3}"/>
              </a:ext>
            </a:extLst>
          </p:cNvPr>
          <p:cNvSpPr txBox="1"/>
          <p:nvPr/>
        </p:nvSpPr>
        <p:spPr>
          <a:xfrm>
            <a:off x="157130" y="5231600"/>
            <a:ext cx="65025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 summary of VILLARROEL, V. , BLOXHAM, S., BRUNA, D., </a:t>
            </a:r>
          </a:p>
          <a:p>
            <a:r>
              <a:rPr lang="en-GB" sz="1400" dirty="0"/>
              <a:t>BRUNA, C  and HERRERA-SEDA, C. 2017.</a:t>
            </a:r>
          </a:p>
          <a:p>
            <a:r>
              <a:rPr lang="en-GB" sz="1400" dirty="0"/>
              <a:t>Authentic assessment: creating a blueprint for course design. </a:t>
            </a:r>
          </a:p>
          <a:p>
            <a:r>
              <a:rPr lang="en-GB" sz="1400" i="1" dirty="0"/>
              <a:t>Assessment &amp; Evaluation in Higher Education </a:t>
            </a:r>
          </a:p>
          <a:p>
            <a:r>
              <a:rPr lang="en-GB" sz="1400" dirty="0"/>
              <a:t>https://doi.org/10.1080/02602938.2017.1412396 published online 18 December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16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1" y="976390"/>
            <a:ext cx="7487604" cy="70579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Mode 1 and Mode 2 Knowledge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51" y="2020383"/>
            <a:ext cx="8910698" cy="3155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951" y="5478950"/>
            <a:ext cx="772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GIBBONS, M. et al. 1994. </a:t>
            </a:r>
            <a:r>
              <a:rPr lang="en-GB" i="1" dirty="0"/>
              <a:t>The new production of knowledge: the dynamics of science and research in contemporary societies</a:t>
            </a:r>
            <a:r>
              <a:rPr lang="en-GB" dirty="0"/>
              <a:t>. London: Sage Publications Ltd.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73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655E-6AB5-4E34-97AD-94B0FB33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2" y="1026199"/>
            <a:ext cx="11001797" cy="757129"/>
          </a:xfrm>
        </p:spPr>
        <p:txBody>
          <a:bodyPr/>
          <a:lstStyle/>
          <a:p>
            <a:r>
              <a:rPr lang="en-GB" dirty="0"/>
              <a:t>Establishing the scope and scale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9105-67DD-47CB-8A7F-E68EF278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2" y="1922597"/>
            <a:ext cx="10515600" cy="4057777"/>
          </a:xfrm>
        </p:spPr>
        <p:txBody>
          <a:bodyPr/>
          <a:lstStyle/>
          <a:p>
            <a:r>
              <a:rPr lang="en-GB" dirty="0"/>
              <a:t>Agreeing a brief</a:t>
            </a:r>
          </a:p>
          <a:p>
            <a:r>
              <a:rPr lang="en-GB" dirty="0"/>
              <a:t>Terms of reference</a:t>
            </a:r>
          </a:p>
          <a:p>
            <a:r>
              <a:rPr lang="en-GB" dirty="0"/>
              <a:t>Aims and objectives</a:t>
            </a:r>
          </a:p>
          <a:p>
            <a:r>
              <a:rPr lang="en-GB" dirty="0"/>
              <a:t>Scope - what’s in/what’s out</a:t>
            </a:r>
          </a:p>
          <a:p>
            <a:r>
              <a:rPr lang="en-GB" dirty="0"/>
              <a:t>Focus – not too narrow, nor too broad</a:t>
            </a:r>
          </a:p>
          <a:p>
            <a:r>
              <a:rPr lang="en-GB" dirty="0"/>
              <a:t>Background and context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D451-B2E8-4E16-8CF4-A630CEE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F6A2-0942-462D-AE83-FE337865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84D9D-13ED-4D2B-B42B-580A1D28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8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EF7A-64B4-4C65-963A-F77AAFEE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issues and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8538-22B6-413B-9ACC-9FD936A4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client</a:t>
            </a:r>
          </a:p>
          <a:p>
            <a:r>
              <a:rPr lang="en-GB" dirty="0"/>
              <a:t>Allocated client</a:t>
            </a:r>
          </a:p>
          <a:p>
            <a:r>
              <a:rPr lang="en-GB" dirty="0"/>
              <a:t>Your own employer/organisation as the client</a:t>
            </a:r>
          </a:p>
          <a:p>
            <a:r>
              <a:rPr lang="en-GB" dirty="0"/>
              <a:t>Professionalism</a:t>
            </a:r>
          </a:p>
          <a:p>
            <a:pPr lvl="1"/>
            <a:r>
              <a:rPr lang="en-GB" dirty="0"/>
              <a:t>Concern for their time</a:t>
            </a:r>
          </a:p>
          <a:p>
            <a:pPr lvl="1"/>
            <a:r>
              <a:rPr lang="en-GB" dirty="0"/>
              <a:t>Concern for their issue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4D35-FF9D-4A1B-A309-8844AB74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8347-AA5A-4DD2-97C8-4AC1F62F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ADD3-5416-4A24-99D2-FAF2D399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2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34EB-ABE2-4DEB-B44B-E8E36ED8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1130592"/>
          </a:xfrm>
        </p:spPr>
        <p:txBody>
          <a:bodyPr>
            <a:normAutofit fontScale="90000"/>
          </a:bodyPr>
          <a:lstStyle/>
          <a:p>
            <a:r>
              <a:rPr lang="en-GB" dirty="0"/>
              <a:t>Contact with your Aberdeen Business School Capstone supervisor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6C85-FE82-48A4-B79D-3AC8FE54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2256183"/>
            <a:ext cx="10515600" cy="3955774"/>
          </a:xfrm>
        </p:spPr>
        <p:txBody>
          <a:bodyPr/>
          <a:lstStyle/>
          <a:p>
            <a:r>
              <a:rPr lang="en-GB" dirty="0"/>
              <a:t>Supervisors are not likely to:</a:t>
            </a:r>
          </a:p>
          <a:p>
            <a:pPr lvl="1"/>
            <a:r>
              <a:rPr lang="en-GB" dirty="0"/>
              <a:t>Know the client</a:t>
            </a:r>
          </a:p>
          <a:p>
            <a:pPr lvl="1"/>
            <a:r>
              <a:rPr lang="en-GB" dirty="0"/>
              <a:t>Know the client’s context</a:t>
            </a:r>
          </a:p>
          <a:p>
            <a:pPr lvl="1"/>
            <a:r>
              <a:rPr lang="en-GB" dirty="0"/>
              <a:t>Know the client’s ‘problem’</a:t>
            </a:r>
          </a:p>
          <a:p>
            <a:r>
              <a:rPr lang="en-GB" dirty="0"/>
              <a:t>Therefore it is for the consultant (you) to bring this out – the academic supervisor will probably lack this kind of insight</a:t>
            </a:r>
          </a:p>
          <a:p>
            <a:r>
              <a:rPr lang="en-GB" dirty="0"/>
              <a:t>A balance between guidance from the supervisor and independence of you as the consultant</a:t>
            </a:r>
          </a:p>
          <a:p>
            <a:r>
              <a:rPr lang="en-GB" dirty="0"/>
              <a:t>We are here to guide and (hopefully) not micro-manage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ADD0-370F-4822-83A6-02EA8158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31 January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FB9E-6A57-4A6F-8967-B0922BA4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741D-7663-49AE-867A-C75A801E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50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684</Words>
  <Application>Microsoft Office PowerPoint</Application>
  <PresentationFormat>Widescreen</PresentationFormat>
  <Paragraphs>137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Office Theme</vt:lpstr>
      <vt:lpstr>1_Custom Design</vt:lpstr>
      <vt:lpstr>Custom Design</vt:lpstr>
      <vt:lpstr>Business Consultancy – an overview</vt:lpstr>
      <vt:lpstr>Agenda and remit</vt:lpstr>
      <vt:lpstr>Initial questions to you…</vt:lpstr>
      <vt:lpstr>Key initial issues</vt:lpstr>
      <vt:lpstr>PowerPoint Presentation</vt:lpstr>
      <vt:lpstr>Mode 1 and Mode 2 Knowledge</vt:lpstr>
      <vt:lpstr>Establishing the scope and scale of the project</vt:lpstr>
      <vt:lpstr>Client issues and approaches</vt:lpstr>
      <vt:lpstr>Contact with your Aberdeen Business School Capstone supervisor</vt:lpstr>
      <vt:lpstr>Use and application of theory</vt:lpstr>
      <vt:lpstr>Outputs</vt:lpstr>
      <vt:lpstr>Confidentiality and ethics</vt:lpstr>
      <vt:lpstr>The Topic Proposal</vt:lpstr>
      <vt:lpstr>Questions? Issues? Discussion Points?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Bill Sutherland (abs)</cp:lastModifiedBy>
  <cp:revision>93</cp:revision>
  <cp:lastPrinted>2019-07-05T12:26:37Z</cp:lastPrinted>
  <dcterms:created xsi:type="dcterms:W3CDTF">2019-06-17T11:08:50Z</dcterms:created>
  <dcterms:modified xsi:type="dcterms:W3CDTF">2020-01-31T09:47:09Z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C92942D7-19BF-44E4-AB25-6F4C005E0E1E</vt:lpwstr>
  </property>
  <property fmtid="{D5CDD505-2E9C-101B-9397-08002B2CF9AE}" pid="3" name="ArticulatePath">
    <vt:lpwstr>RGU_Powerpoint_Template_Aug_19</vt:lpwstr>
  </property>
</Properties>
</file>