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Foundation for Large Language Models &amp; Generative AI</a:t>
            </a:r>
          </a:p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Hands‑On: Build a Sentiment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1️⃣ Text Preprocessing (tokenize, clean, vectorize)</a:t>
            </a:r>
          </a:p>
          <a:p>
            <a:pPr>
              <a:defRPr sz="1800"/>
            </a:pPr>
            <a:r>
              <a:t>2️⃣ Model Training &amp; Evaluation (scikit‑learn or HuggingFace)</a:t>
            </a:r>
          </a:p>
          <a:p>
            <a:pPr>
              <a:defRPr sz="1800"/>
            </a:pPr>
            <a:r>
              <a:t>3️⃣ Prediction on new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NLP underpins many GenAI applications</a:t>
            </a:r>
          </a:p>
          <a:p>
            <a:pPr>
              <a:defRPr sz="1800"/>
            </a:pPr>
            <a:r>
              <a:t>Key tasks: Classification, NER, Generation</a:t>
            </a:r>
          </a:p>
          <a:p>
            <a:pPr>
              <a:defRPr sz="1800"/>
            </a:pPr>
            <a:r>
              <a:t>Data ➡️ Numbers ➡️ Predictions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Demos /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💻 Live coding in Google Colab or Jupyter</a:t>
            </a:r>
          </a:p>
          <a:p>
            <a:pPr>
              <a:defRPr sz="1800"/>
            </a:pPr>
            <a:r>
              <a:t>📚 Libraries: scikit‑learn, spaCy, HuggingFace</a:t>
            </a:r>
          </a:p>
          <a:p>
            <a:pPr>
              <a:defRPr sz="1800"/>
            </a:pPr>
            <a:r>
              <a:t>🗂️ Dataset: Tweets or Product Reviews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— Coursera NLP Specialization</a:t>
            </a:r>
          </a:p>
          <a:p>
            <a:pPr>
              <a:defRPr sz="1800"/>
            </a:pPr>
            <a:r>
              <a:t>— HuggingFace Transformers Docs</a:t>
            </a:r>
          </a:p>
          <a:p>
            <a:pPr>
              <a:defRPr sz="1800"/>
            </a:pPr>
            <a:r>
              <a:t>— nltk / spaCy / sklearn official docs</a:t>
            </a:r>
          </a:p>
          <a:p>
            <a:pPr>
              <a:defRPr sz="1800"/>
            </a:pPr>
            <a:r>
              <a:t>🙋‍♀️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🧠 Bridge between human language and machine understanding</a:t>
            </a:r>
          </a:p>
          <a:p>
            <a:pPr>
              <a:defRPr sz="1800"/>
            </a:pPr>
            <a:r>
              <a:t>🚀 Powers LLMs &amp; Generative AI (e.g., ChatGPT)</a:t>
            </a:r>
          </a:p>
          <a:p>
            <a:pPr>
              <a:defRPr sz="1800"/>
            </a:pPr>
            <a:r>
              <a:t>💡 Enables machines to work with human words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Real‑World Problems NLP Can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🔍 Search &amp; Information Retrieval</a:t>
            </a:r>
          </a:p>
          <a:p>
            <a:pPr>
              <a:defRPr sz="1800"/>
            </a:pPr>
            <a:r>
              <a:t>💬 Sentiment Analysis</a:t>
            </a:r>
          </a:p>
          <a:p>
            <a:pPr>
              <a:defRPr sz="1800"/>
            </a:pPr>
            <a:r>
              <a:t>🌍 Language Translation</a:t>
            </a:r>
          </a:p>
          <a:p>
            <a:pPr>
              <a:defRPr sz="1800"/>
            </a:pPr>
            <a:r>
              <a:t>📰 Summarization</a:t>
            </a:r>
          </a:p>
          <a:p>
            <a:pPr>
              <a:defRPr sz="1800"/>
            </a:pPr>
            <a:r>
              <a:t>🤖 Chatbots &amp; Virtual Assistants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NLP Tasks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Categorizing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a review positive or negative?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Named Entity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Detecting names, places,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"Apple" as company vs fruit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Text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Producing new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Auto‑reply, article generation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Business Sentiment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🧩 Problem: Monitor sentiment about companies in the past 7 days</a:t>
            </a:r>
          </a:p>
          <a:p>
            <a:pPr>
              <a:defRPr sz="1800"/>
            </a:pPr>
            <a:r>
              <a:t>1️⃣ Use NER to extract company names from news articles</a:t>
            </a:r>
          </a:p>
          <a:p>
            <a:pPr>
              <a:defRPr sz="1800"/>
            </a:pPr>
            <a:r>
              <a:t>2️⃣ Apply Text Classification to determine sentiment</a:t>
            </a:r>
          </a:p>
          <a:p>
            <a:pPr>
              <a:defRPr sz="1800"/>
            </a:pPr>
            <a:r>
              <a:t>3️⃣ Retrieve &amp; surface relevant articles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NLP Works at a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📝 Text ➡️ 🔢 Numbers ➡️ ✅ Prediction</a:t>
            </a:r>
          </a:p>
          <a:p>
            <a:pPr>
              <a:defRPr sz="1800"/>
            </a:pPr>
            <a:r>
              <a:t>Computers process numbers, not words</a:t>
            </a:r>
          </a:p>
          <a:p>
            <a:pPr>
              <a:defRPr sz="1800"/>
            </a:pPr>
            <a:r>
              <a:t>NLP converts language into vectors fed into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Pipeline: Sentiment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Input: “The product is amazing!”</a:t>
            </a:r>
          </a:p>
          <a:p>
            <a:pPr>
              <a:defRPr sz="1800"/>
            </a:pPr>
            <a:r>
              <a:t>Vectorization: Text → Numbers</a:t>
            </a:r>
          </a:p>
          <a:p>
            <a:pPr>
              <a:defRPr sz="1800"/>
            </a:pPr>
            <a:r>
              <a:t>Model output: 95 % Positive</a:t>
            </a:r>
          </a:p>
        </p:txBody>
      </p:sp>
      <p:pic>
        <p:nvPicPr>
          <p:cNvPr id="4" name="Picture 3" descr="nlp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32871508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Machine Learning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🕳️ Black box that takes inputs, performs math, returns output</a:t>
            </a:r>
          </a:p>
          <a:p>
            <a:pPr>
              <a:defRPr sz="1800"/>
            </a:pPr>
            <a:r>
              <a:t>❌ No rules are hard‑coded — rules are learned from data</a:t>
            </a:r>
          </a:p>
          <a:p>
            <a:pPr>
              <a:defRPr sz="1800"/>
            </a:pPr>
            <a:r>
              <a:t>⚙️ Similar to systems whose parameters come from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📊 Provide labeled examples (Text + Sentiment)</a:t>
            </a:r>
          </a:p>
          <a:p>
            <a:pPr>
              <a:defRPr sz="1800"/>
            </a:pPr>
            <a:r>
              <a:t>📈 Model learns patterns during training</a:t>
            </a:r>
          </a:p>
          <a:p>
            <a:pPr>
              <a:defRPr sz="1800"/>
            </a:pPr>
            <a:r>
              <a:t>✅ Evaluate accuracy, precision, recall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