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ab5703b1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ab5703b1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378553e8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378553e8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ab5703b16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ab5703b16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ab5703b16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ab5703b1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ab5703b16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ab5703b1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ab5703b16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ab5703b16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ab5703b16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ab5703b16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JSON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Javascript Object Notation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: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Courier New"/>
              <a:buAutoNum type="arabicPeriod"/>
            </a:pPr>
            <a:r>
              <a:rPr lang="en-GB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"employees"</a:t>
            </a:r>
            <a:r>
              <a:rPr lang="en-GB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:[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{</a:t>
            </a:r>
            <a:r>
              <a:rPr lang="en-GB" sz="16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"firstName"</a:t>
            </a:r>
            <a:r>
              <a:rPr lang="en-GB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6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"Ashish"</a:t>
            </a:r>
            <a:r>
              <a:rPr lang="en-GB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6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"lastName"</a:t>
            </a:r>
            <a:r>
              <a:rPr lang="en-GB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6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"Gupta"</a:t>
            </a:r>
            <a:r>
              <a:rPr lang="en-GB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}, 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{</a:t>
            </a:r>
            <a:r>
              <a:rPr lang="en-GB" sz="16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"firstName"</a:t>
            </a:r>
            <a:r>
              <a:rPr lang="en-GB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6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"Anna"</a:t>
            </a:r>
            <a:r>
              <a:rPr lang="en-GB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6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"lastName"</a:t>
            </a:r>
            <a:r>
              <a:rPr lang="en-GB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6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"Singh"</a:t>
            </a:r>
            <a:r>
              <a:rPr lang="en-GB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{</a:t>
            </a:r>
            <a:r>
              <a:rPr lang="en-GB" sz="16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"firstName"</a:t>
            </a:r>
            <a:r>
              <a:rPr lang="en-GB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6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"AKashna"</a:t>
            </a:r>
            <a:r>
              <a:rPr lang="en-GB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6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"lastName"</a:t>
            </a:r>
            <a:r>
              <a:rPr lang="en-GB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6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"Jones"</a:t>
            </a:r>
            <a:r>
              <a:rPr lang="en-GB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 name:</a:t>
            </a:r>
            <a:r>
              <a:rPr lang="en-GB" sz="19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'John'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24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1830825" y="239250"/>
            <a:ext cx="45927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Accessing the object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GB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person = { name: </a:t>
            </a:r>
            <a:r>
              <a:rPr lang="en-GB" sz="18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"John"</a:t>
            </a:r>
            <a:r>
              <a:rPr lang="en-GB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age: </a:t>
            </a:r>
            <a:r>
              <a:rPr lang="en-GB" sz="1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31</a:t>
            </a:r>
            <a:r>
              <a:rPr lang="en-GB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city: </a:t>
            </a:r>
            <a:r>
              <a:rPr lang="en-GB" sz="18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"New York"</a:t>
            </a:r>
            <a:r>
              <a:rPr lang="en-GB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We can access : 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Method 1 :</a:t>
            </a:r>
            <a:r>
              <a:rPr lang="en-GB" sz="2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person.name;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Method 2  :</a:t>
            </a:r>
            <a:r>
              <a:rPr lang="en-GB" sz="2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person[</a:t>
            </a:r>
            <a:r>
              <a:rPr lang="en-GB" sz="17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en-GB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r>
              <a:rPr lang="en-GB" sz="2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4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: value	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GB" sz="2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"firstName"</a:t>
            </a:r>
            <a:r>
              <a:rPr lang="en-GB" sz="2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2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"John"</a:t>
            </a:r>
            <a:r>
              <a:rPr lang="en-GB" sz="2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2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"lastName"</a:t>
            </a:r>
            <a:r>
              <a:rPr lang="en-GB" sz="2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2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"Doe"</a:t>
            </a:r>
            <a:r>
              <a:rPr lang="en-GB" sz="2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800"/>
          </a:p>
        </p:txBody>
      </p:sp>
      <p:sp>
        <p:nvSpPr>
          <p:cNvPr id="74" name="Google Shape;74;p16"/>
          <p:cNvSpPr txBox="1"/>
          <p:nvPr/>
        </p:nvSpPr>
        <p:spPr>
          <a:xfrm>
            <a:off x="862650" y="2279850"/>
            <a:ext cx="215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</a:t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3364300" y="2477025"/>
            <a:ext cx="5077200" cy="8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value</a:t>
            </a:r>
            <a:endParaRPr/>
          </a:p>
        </p:txBody>
      </p:sp>
      <p:cxnSp>
        <p:nvCxnSpPr>
          <p:cNvPr id="76" name="Google Shape;76;p16"/>
          <p:cNvCxnSpPr>
            <a:stCxn id="74" idx="1"/>
          </p:cNvCxnSpPr>
          <p:nvPr/>
        </p:nvCxnSpPr>
        <p:spPr>
          <a:xfrm flipH="1" rot="10800000">
            <a:off x="862650" y="1577400"/>
            <a:ext cx="653100" cy="98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6"/>
          <p:cNvCxnSpPr/>
          <p:nvPr/>
        </p:nvCxnSpPr>
        <p:spPr>
          <a:xfrm rot="10800000">
            <a:off x="3080800" y="1552725"/>
            <a:ext cx="591600" cy="93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Json Array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"employees"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:[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GB" sz="19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"firstName"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9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"John"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9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"lastName"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9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"Doe"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}, 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GB" sz="19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"firstName"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9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"Anna"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9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"lastName"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9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"Smith"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}, 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GB" sz="19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"firstName"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9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"Peter"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9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"lastName"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9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"Jones"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2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Sending Json data to server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ob = {name: </a:t>
            </a:r>
            <a:r>
              <a:rPr lang="en-GB" sz="19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"My_name"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age: </a:t>
            </a:r>
            <a:r>
              <a:rPr lang="en-GB" sz="1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31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city: </a:t>
            </a:r>
            <a:r>
              <a:rPr lang="en-GB" sz="19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"New Delhi"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9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myJSON = JSON.stringify(myObj);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stringify converts to text 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Receiving</a:t>
            </a:r>
            <a:r>
              <a:rPr lang="en-GB"/>
              <a:t> the data from Server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GB" sz="2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myJSON =</a:t>
            </a:r>
            <a:r>
              <a:rPr lang="en-GB" sz="2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20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'{"name":"My_name", "age":31, "city":"New Delhi"}'</a:t>
            </a:r>
            <a:r>
              <a:rPr lang="en-GB" sz="2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0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GB" sz="2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myObj = JSON.parse(myJSON);</a:t>
            </a:r>
            <a:endParaRPr sz="2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Thanks You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 flipH="1" rot="-1081344">
            <a:off x="3037447" y="3110320"/>
            <a:ext cx="3451969" cy="118518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