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61904d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61904d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1904d5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1904d5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61904d51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61904d51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1904d51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61904d51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61904d51d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61904d51d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61904d51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61904d51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Development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Need of Web</a:t>
            </a:r>
            <a:endParaRPr sz="3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Large Reach .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Flexibility</a:t>
            </a:r>
            <a:r>
              <a:rPr lang="en-GB" sz="2200">
                <a:solidFill>
                  <a:srgbClr val="000000"/>
                </a:solidFill>
              </a:rPr>
              <a:t> and </a:t>
            </a:r>
            <a:r>
              <a:rPr lang="en-GB" sz="2200">
                <a:solidFill>
                  <a:srgbClr val="000000"/>
                </a:solidFill>
              </a:rPr>
              <a:t>Feasibility</a:t>
            </a:r>
            <a:r>
              <a:rPr lang="en-GB" sz="2200">
                <a:solidFill>
                  <a:srgbClr val="000000"/>
                </a:solidFill>
              </a:rPr>
              <a:t> of Customer 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(Anytime Anywhere).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9058500" y="702000"/>
            <a:ext cx="15738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424000" y="5021875"/>
            <a:ext cx="12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42500" y="2673000"/>
            <a:ext cx="1573800" cy="86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Browser</a:t>
            </a:r>
            <a:endParaRPr sz="2700"/>
          </a:p>
        </p:txBody>
      </p:sp>
      <p:sp>
        <p:nvSpPr>
          <p:cNvPr id="101" name="Google Shape;101;p15"/>
          <p:cNvSpPr/>
          <p:nvPr/>
        </p:nvSpPr>
        <p:spPr>
          <a:xfrm>
            <a:off x="3608400" y="702000"/>
            <a:ext cx="2169600" cy="8640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Server(host)</a:t>
            </a:r>
            <a:endParaRPr sz="2700"/>
          </a:p>
        </p:txBody>
      </p:sp>
      <p:sp>
        <p:nvSpPr>
          <p:cNvPr id="102" name="Google Shape;102;p15"/>
          <p:cNvSpPr/>
          <p:nvPr/>
        </p:nvSpPr>
        <p:spPr>
          <a:xfrm>
            <a:off x="6925500" y="2443500"/>
            <a:ext cx="1627500" cy="1728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DataBase</a:t>
            </a:r>
            <a:endParaRPr sz="2500"/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2551500" y="1539000"/>
            <a:ext cx="810000" cy="9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2781000" y="1809000"/>
            <a:ext cx="891000" cy="1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6024900" y="1120500"/>
            <a:ext cx="1251600" cy="10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5778000" y="1640100"/>
            <a:ext cx="9315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81550" y="122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of Web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2571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603556" y="1762222"/>
            <a:ext cx="3191936" cy="2806794"/>
            <a:chOff x="1293736" y="1258050"/>
            <a:chExt cx="2726286" cy="2547000"/>
          </a:xfrm>
        </p:grpSpPr>
        <p:sp>
          <p:nvSpPr>
            <p:cNvPr id="114" name="Google Shape;114;p1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 Development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HTML , CSS , Javascript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3154608" y="1762188"/>
            <a:ext cx="3142590" cy="2967000"/>
            <a:chOff x="3203958" y="1258050"/>
            <a:chExt cx="2726286" cy="2547000"/>
          </a:xfrm>
        </p:grpSpPr>
        <p:sp>
          <p:nvSpPr>
            <p:cNvPr id="119" name="Google Shape;119;p1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REST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579923" y="1762159"/>
            <a:ext cx="3191936" cy="2863592"/>
            <a:chOff x="5123977" y="1258050"/>
            <a:chExt cx="2726286" cy="2547000"/>
          </a:xfrm>
        </p:grpSpPr>
        <p:sp>
          <p:nvSpPr>
            <p:cNvPr id="124" name="Google Shape;124;p1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 Development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latin typeface="Roboto"/>
                  <a:ea typeface="Roboto"/>
                  <a:cs typeface="Roboto"/>
                  <a:sym typeface="Roboto"/>
                </a:rPr>
                <a:t>Javascript , PHP , Java , Python ….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 End Frameworks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Bootstrap</a:t>
            </a: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React</a:t>
            </a:r>
            <a:r>
              <a:rPr lang="en-GB"/>
              <a:t> </a:t>
            </a:r>
            <a:r>
              <a:rPr b="1" lang="en-GB"/>
              <a:t>JS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AngularJS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VueJS</a:t>
            </a:r>
            <a:endParaRPr b="1"/>
          </a:p>
        </p:txBody>
      </p:sp>
      <p:sp>
        <p:nvSpPr>
          <p:cNvPr id="134" name="Google Shape;134;p17"/>
          <p:cNvSpPr txBox="1"/>
          <p:nvPr/>
        </p:nvSpPr>
        <p:spPr>
          <a:xfrm>
            <a:off x="4214625" y="2879850"/>
            <a:ext cx="237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ato"/>
                <a:ea typeface="Lato"/>
                <a:cs typeface="Lato"/>
                <a:sym typeface="Lato"/>
              </a:rPr>
              <a:t>Javascript 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7"/>
          <p:cNvCxnSpPr>
            <a:endCxn id="134" idx="1"/>
          </p:cNvCxnSpPr>
          <p:nvPr/>
        </p:nvCxnSpPr>
        <p:spPr>
          <a:xfrm>
            <a:off x="1614225" y="2735850"/>
            <a:ext cx="26004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endCxn id="134" idx="1"/>
          </p:cNvCxnSpPr>
          <p:nvPr/>
        </p:nvCxnSpPr>
        <p:spPr>
          <a:xfrm flipH="1" rot="10800000">
            <a:off x="1676025" y="3147450"/>
            <a:ext cx="2538600" cy="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>
            <a:endCxn id="134" idx="1"/>
          </p:cNvCxnSpPr>
          <p:nvPr/>
        </p:nvCxnSpPr>
        <p:spPr>
          <a:xfrm flipH="1" rot="10800000">
            <a:off x="1749825" y="3147450"/>
            <a:ext cx="24648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 txBox="1"/>
          <p:nvPr/>
        </p:nvSpPr>
        <p:spPr>
          <a:xfrm>
            <a:off x="3894200" y="2183838"/>
            <a:ext cx="1626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7"/>
          <p:cNvCxnSpPr>
            <a:endCxn id="138" idx="1"/>
          </p:cNvCxnSpPr>
          <p:nvPr/>
        </p:nvCxnSpPr>
        <p:spPr>
          <a:xfrm>
            <a:off x="1577300" y="2316738"/>
            <a:ext cx="23169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Frameworks	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727650" y="209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Laravel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CakePHP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Django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Ruby on Rails(Ruby)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Express(Javascript)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Spring Bot(Java)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