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57" r:id="rId5"/>
    <p:sldId id="258" r:id="rId6"/>
    <p:sldId id="262" r:id="rId7"/>
    <p:sldId id="263" r:id="rId8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9" autoAdjust="0"/>
    <p:restoredTop sz="94660"/>
  </p:normalViewPr>
  <p:slideViewPr>
    <p:cSldViewPr>
      <p:cViewPr varScale="1">
        <p:scale>
          <a:sx n="63" d="100"/>
          <a:sy n="63" d="100"/>
        </p:scale>
        <p:origin x="1329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B82EE-7859-43C3-BD1F-7B4F0DAB0F4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DB85-51F6-4F8B-9C9B-239CB5AE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91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598A-3BAC-4446-A6F4-A5830ABD4FE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39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598A-3BAC-4446-A6F4-A5830ABD4FE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598A-3BAC-4446-A6F4-A5830ABD4FE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79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598A-3BAC-4446-A6F4-A5830ABD4FE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8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598A-3BAC-4446-A6F4-A5830ABD4FE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1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598A-3BAC-4446-A6F4-A5830ABD4FE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68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598A-3BAC-4446-A6F4-A5830ABD4FE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2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598A-3BAC-4446-A6F4-A5830ABD4FE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4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598A-3BAC-4446-A6F4-A5830ABD4FE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88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598A-3BAC-4446-A6F4-A5830ABD4FE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2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598A-3BAC-4446-A6F4-A5830ABD4FE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1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4212B79D-4040-409B-B3E8-019250A7CA6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8630584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think-cell Slide" r:id="rId15" imgW="395" imgH="394" progId="TCLayout.ActiveDocument.1">
                  <p:embed/>
                </p:oleObj>
              </mc:Choice>
              <mc:Fallback>
                <p:oleObj name="think-cell Slide" r:id="rId1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5598A-3BAC-4446-A6F4-A5830ABD4FE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7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.png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.png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C7E340A-FFAD-4D4B-8972-7AD6B255DCC5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2798976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Adidas Case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Tech Stack for the study.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5EA043-D353-4A61-A50C-8700DA8954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1400" y="5715000"/>
            <a:ext cx="1447800" cy="84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08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1D9D1467-7E16-42A7-860E-10911A34F65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521530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0E327AB-350E-4377-AB21-7D1F82F01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Basic Architecture For Data Engineering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961E7D-2015-418C-894B-8BB90CD9C6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2999" y="2438400"/>
            <a:ext cx="7162801" cy="26479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8337912-5A9E-4DFC-A1A3-AC1C69FEAD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1400" y="5715000"/>
            <a:ext cx="1447800" cy="84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46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2AAF2FF-BBF2-4F3B-9137-CB9490D1B0B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897063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F34DB76-0130-4CC9-BDEA-21CE43F5D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ETL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3AB116-FB94-4B74-AA20-F0706B3CE1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799" y="2286000"/>
            <a:ext cx="7162801" cy="30289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FBDFC8-747D-45D9-9571-43FD259FEB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1400" y="5715000"/>
            <a:ext cx="1447800" cy="84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401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43C426B-7E3D-43AC-86F7-47A8EAF3B15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293585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Tech Stack for the study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7C2C92-C803-476A-9215-B5062BC78B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" y="2590800"/>
            <a:ext cx="7239000" cy="26938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14D171-661D-4431-BE94-6B204E544B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1400" y="5715000"/>
            <a:ext cx="1447800" cy="84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748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28F5C19-2E6F-4EFE-A882-D718A4A24AA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147487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D7138EF-0218-4BB7-8DC3-3EBA910C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CI/CD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C20C0B-0CFA-496C-B32D-079F2987ED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9200" y="2133600"/>
            <a:ext cx="7010400" cy="26581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B2F77B-0E40-409A-BE14-E682C1CA53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1400" y="5715000"/>
            <a:ext cx="1447800" cy="84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72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C7E340A-FFAD-4D4B-8972-7AD6B255DCC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544172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C7E340A-FFAD-4D4B-8972-7AD6B255DC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1"/>
            <a:ext cx="7696200" cy="990600"/>
          </a:xfrm>
        </p:spPr>
        <p:txBody>
          <a:bodyPr vert="horz"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THE SUGGESTED TECH STACK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47800"/>
            <a:ext cx="6477000" cy="4800600"/>
          </a:xfrm>
        </p:spPr>
        <p:txBody>
          <a:bodyPr/>
          <a:lstStyle/>
          <a:p>
            <a:pPr marL="971550" lvl="1" indent="-514350" algn="l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Microsoft Azure</a:t>
            </a:r>
            <a:r>
              <a:rPr lang="en-US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For DE and DS</a:t>
            </a:r>
          </a:p>
          <a:p>
            <a:pPr marL="1428750" lvl="2" indent="-514350" algn="l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Azure Data Factory</a:t>
            </a:r>
          </a:p>
          <a:p>
            <a:pPr marL="1428750" lvl="2" indent="-514350" algn="l">
              <a:buFont typeface="+mj-lt"/>
              <a:buAutoNum type="arabicPeriod"/>
            </a:pPr>
            <a:r>
              <a:rPr lang="en-US" sz="1800" dirty="0" err="1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DataBricks</a:t>
            </a:r>
            <a:endParaRPr lang="en-US" sz="18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1428750" lvl="2" indent="-514350" algn="l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ADLS- Gen2</a:t>
            </a:r>
          </a:p>
          <a:p>
            <a:pPr marL="971550" lvl="1" indent="-514350" algn="l">
              <a:buAutoNum type="arabicPeriod" startAt="2"/>
            </a:pPr>
            <a:r>
              <a:rPr lang="en-US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Git</a:t>
            </a:r>
            <a:r>
              <a:rPr lang="en-US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 For </a:t>
            </a:r>
            <a:r>
              <a:rPr lang="en-US" dirty="0" err="1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Vesion</a:t>
            </a:r>
            <a:r>
              <a:rPr lang="en-US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Control </a:t>
            </a:r>
          </a:p>
          <a:p>
            <a:pPr marL="971550" lvl="1" indent="-514350" algn="l">
              <a:buAutoNum type="arabicPeriod" startAt="2"/>
            </a:pPr>
            <a:r>
              <a:rPr lang="en-US" b="1" dirty="0" err="1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CircleCI</a:t>
            </a:r>
            <a:r>
              <a:rPr lang="en-US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For CI/CD</a:t>
            </a:r>
          </a:p>
          <a:p>
            <a:pPr marL="971550" lvl="1" indent="-514350" algn="l">
              <a:buAutoNum type="arabicPeriod" startAt="2"/>
            </a:pPr>
            <a:r>
              <a:rPr lang="en-US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Docker</a:t>
            </a:r>
            <a:r>
              <a:rPr lang="en-US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For Containerization</a:t>
            </a:r>
          </a:p>
          <a:p>
            <a:pPr marL="971550" lvl="1" indent="-514350" algn="l">
              <a:buAutoNum type="arabicPeriod" startAt="2"/>
            </a:pPr>
            <a:r>
              <a:rPr lang="en-US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Spark</a:t>
            </a:r>
          </a:p>
          <a:p>
            <a:pPr marL="971550" lvl="1" indent="-514350" algn="l">
              <a:buAutoNum type="arabicPeriod" startAt="2"/>
            </a:pPr>
            <a:r>
              <a:rPr lang="en-US" b="1" dirty="0" err="1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Pyspark</a:t>
            </a:r>
            <a:r>
              <a:rPr lang="en-US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and Python</a:t>
            </a:r>
          </a:p>
          <a:p>
            <a:pPr marL="1428750" lvl="2" indent="-514350" algn="l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marL="1428750" lvl="2" indent="-514350" algn="l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marL="971550" lvl="1" indent="-514350" algn="l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3FD762A-5166-4B5E-87CB-12D6FE1FC8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1400" y="5715000"/>
            <a:ext cx="1447800" cy="84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68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C7E340A-FFAD-4D4B-8972-7AD6B255DCC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798284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C7E340A-FFAD-4D4B-8972-7AD6B255DC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Please, ask your 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Thank you.</a:t>
            </a:r>
          </a:p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Ashish Verma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DCEEF99-3400-40BA-84E0-3078B5BAD4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1400" y="5715000"/>
            <a:ext cx="1447800" cy="84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4544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71</Words>
  <Application>Microsoft Office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Aharoni</vt:lpstr>
      <vt:lpstr>Arial</vt:lpstr>
      <vt:lpstr>Calibri</vt:lpstr>
      <vt:lpstr>Office Theme</vt:lpstr>
      <vt:lpstr>think-cell Slide</vt:lpstr>
      <vt:lpstr>Adidas Case Study</vt:lpstr>
      <vt:lpstr>Basic Architecture For Data Engineering</vt:lpstr>
      <vt:lpstr>ETL Architecture</vt:lpstr>
      <vt:lpstr>Tech Stack for the study</vt:lpstr>
      <vt:lpstr>CI/CD Architecture</vt:lpstr>
      <vt:lpstr>THE SUGGESTED TECH STACK</vt:lpstr>
      <vt:lpstr>Please, ask your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ADIDAS CASE STUDY</dc:title>
  <dc:creator>Ashish Verma-GGN</dc:creator>
  <cp:lastModifiedBy>Ashish Verma-GGN</cp:lastModifiedBy>
  <cp:revision>7</cp:revision>
  <dcterms:created xsi:type="dcterms:W3CDTF">2021-12-06T02:39:28Z</dcterms:created>
  <dcterms:modified xsi:type="dcterms:W3CDTF">2021-12-06T03:37:43Z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05e5817-eb54-4d3c-a869-7efe45e55606_Enabled">
    <vt:lpwstr>true</vt:lpwstr>
  </property>
  <property fmtid="{D5CDD505-2E9C-101B-9397-08002B2CF9AE}" pid="3" name="MSIP_Label_205e5817-eb54-4d3c-a869-7efe45e55606_SetDate">
    <vt:lpwstr>2021-12-06T02:39:28Z</vt:lpwstr>
  </property>
  <property fmtid="{D5CDD505-2E9C-101B-9397-08002B2CF9AE}" pid="4" name="MSIP_Label_205e5817-eb54-4d3c-a869-7efe45e55606_Method">
    <vt:lpwstr>Standard</vt:lpwstr>
  </property>
  <property fmtid="{D5CDD505-2E9C-101B-9397-08002B2CF9AE}" pid="5" name="MSIP_Label_205e5817-eb54-4d3c-a869-7efe45e55606_Name">
    <vt:lpwstr>205e5817-eb54-4d3c-a869-7efe45e55606</vt:lpwstr>
  </property>
  <property fmtid="{D5CDD505-2E9C-101B-9397-08002B2CF9AE}" pid="6" name="MSIP_Label_205e5817-eb54-4d3c-a869-7efe45e55606_SiteId">
    <vt:lpwstr>cc8936bc-9382-4fff-87cb-6f55999549e7</vt:lpwstr>
  </property>
  <property fmtid="{D5CDD505-2E9C-101B-9397-08002B2CF9AE}" pid="7" name="MSIP_Label_205e5817-eb54-4d3c-a869-7efe45e55606_ActionId">
    <vt:lpwstr>c19b84ea-0e98-4514-9ab2-479493638448</vt:lpwstr>
  </property>
  <property fmtid="{D5CDD505-2E9C-101B-9397-08002B2CF9AE}" pid="8" name="MSIP_Label_205e5817-eb54-4d3c-a869-7efe45e55606_ContentBits">
    <vt:lpwstr>0</vt:lpwstr>
  </property>
</Properties>
</file>