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A1E131-EB75-4305-9629-AA8C5A61046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2409E4-CA09-485B-BB54-4DDE3E068782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Support Vector Machines</a:t>
          </a:r>
          <a:endParaRPr lang="en-US" dirty="0"/>
        </a:p>
      </dgm:t>
    </dgm:pt>
    <dgm:pt modelId="{B5642DF7-7E7A-424B-BB31-3DEFEDE26F62}" type="parTrans" cxnId="{EE70B5A6-00A7-4363-AB7C-8E7C5700F272}">
      <dgm:prSet/>
      <dgm:spPr/>
      <dgm:t>
        <a:bodyPr/>
        <a:lstStyle/>
        <a:p>
          <a:endParaRPr lang="en-US"/>
        </a:p>
      </dgm:t>
    </dgm:pt>
    <dgm:pt modelId="{527BA714-1C67-4501-A62C-B8B2584443AD}" type="sibTrans" cxnId="{EE70B5A6-00A7-4363-AB7C-8E7C5700F272}">
      <dgm:prSet/>
      <dgm:spPr/>
      <dgm:t>
        <a:bodyPr/>
        <a:lstStyle/>
        <a:p>
          <a:endParaRPr lang="en-US"/>
        </a:p>
      </dgm:t>
    </dgm:pt>
    <dgm:pt modelId="{E496A272-739E-41A2-BA47-CD7B3FBDF5D0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Binary Class Classification</a:t>
          </a:r>
          <a:endParaRPr lang="en-US" dirty="0"/>
        </a:p>
      </dgm:t>
    </dgm:pt>
    <dgm:pt modelId="{BB2CBA52-FC0D-40DF-85BF-5861410874F4}" type="parTrans" cxnId="{93A1B44C-70E4-49F9-BD21-EE1CB697EDCA}">
      <dgm:prSet/>
      <dgm:spPr/>
      <dgm:t>
        <a:bodyPr/>
        <a:lstStyle/>
        <a:p>
          <a:endParaRPr lang="en-US"/>
        </a:p>
      </dgm:t>
    </dgm:pt>
    <dgm:pt modelId="{96DEC1C9-BC6E-47B1-9AF1-1450438BDFCE}" type="sibTrans" cxnId="{93A1B44C-70E4-49F9-BD21-EE1CB697EDCA}">
      <dgm:prSet/>
      <dgm:spPr/>
      <dgm:t>
        <a:bodyPr/>
        <a:lstStyle/>
        <a:p>
          <a:endParaRPr lang="en-US"/>
        </a:p>
      </dgm:t>
    </dgm:pt>
    <dgm:pt modelId="{1BF2947B-0722-4B21-A6DC-9C794296A207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Multi Class Classification</a:t>
          </a:r>
          <a:endParaRPr lang="en-US" dirty="0"/>
        </a:p>
      </dgm:t>
    </dgm:pt>
    <dgm:pt modelId="{3990EB50-9E69-472A-A14A-A9A8D920EAB1}" type="parTrans" cxnId="{969117FE-3823-459F-8818-C117C3D19197}">
      <dgm:prSet/>
      <dgm:spPr/>
      <dgm:t>
        <a:bodyPr/>
        <a:lstStyle/>
        <a:p>
          <a:endParaRPr lang="en-US"/>
        </a:p>
      </dgm:t>
    </dgm:pt>
    <dgm:pt modelId="{E55C09A0-3C58-4824-AEF2-646FBC8E5F8B}" type="sibTrans" cxnId="{969117FE-3823-459F-8818-C117C3D19197}">
      <dgm:prSet/>
      <dgm:spPr/>
      <dgm:t>
        <a:bodyPr/>
        <a:lstStyle/>
        <a:p>
          <a:endParaRPr lang="en-US"/>
        </a:p>
      </dgm:t>
    </dgm:pt>
    <dgm:pt modelId="{AB26B40A-2C35-4250-AF55-5C076A3BAA42}" type="pres">
      <dgm:prSet presAssocID="{E0A1E131-EB75-4305-9629-AA8C5A61046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4A9BF62-132B-4461-9180-B4A2480357F8}" type="pres">
      <dgm:prSet presAssocID="{A92409E4-CA09-485B-BB54-4DDE3E068782}" presName="root1" presStyleCnt="0"/>
      <dgm:spPr/>
    </dgm:pt>
    <dgm:pt modelId="{A204F08D-BC0B-4CDA-9542-2D14A37FD11B}" type="pres">
      <dgm:prSet presAssocID="{A92409E4-CA09-485B-BB54-4DDE3E068782}" presName="LevelOneTextNode" presStyleLbl="node0" presStyleIdx="0" presStyleCnt="1" custScaleX="171945" custScaleY="2070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C0E00A-56D6-4617-85EB-BD1CFEBE1464}" type="pres">
      <dgm:prSet presAssocID="{A92409E4-CA09-485B-BB54-4DDE3E068782}" presName="level2hierChild" presStyleCnt="0"/>
      <dgm:spPr/>
    </dgm:pt>
    <dgm:pt modelId="{36A8A748-A391-4A60-9950-849D7F3FB68A}" type="pres">
      <dgm:prSet presAssocID="{BB2CBA52-FC0D-40DF-85BF-5861410874F4}" presName="conn2-1" presStyleLbl="parChTrans1D2" presStyleIdx="0" presStyleCnt="2"/>
      <dgm:spPr/>
    </dgm:pt>
    <dgm:pt modelId="{751CB4EE-269B-4A36-AC23-3D4F012677A2}" type="pres">
      <dgm:prSet presAssocID="{BB2CBA52-FC0D-40DF-85BF-5861410874F4}" presName="connTx" presStyleLbl="parChTrans1D2" presStyleIdx="0" presStyleCnt="2"/>
      <dgm:spPr/>
    </dgm:pt>
    <dgm:pt modelId="{9D97B9CE-EC63-4D5D-9BA3-0EA7E406BA5E}" type="pres">
      <dgm:prSet presAssocID="{E496A272-739E-41A2-BA47-CD7B3FBDF5D0}" presName="root2" presStyleCnt="0"/>
      <dgm:spPr/>
    </dgm:pt>
    <dgm:pt modelId="{489DE46B-598F-4FE9-9360-348DD1462662}" type="pres">
      <dgm:prSet presAssocID="{E496A272-739E-41A2-BA47-CD7B3FBDF5D0}" presName="LevelTwoTextNode" presStyleLbl="node2" presStyleIdx="0" presStyleCnt="2" custScaleY="172304" custLinFactNeighborX="-1496" custLinFactNeighborY="1995">
        <dgm:presLayoutVars>
          <dgm:chPref val="3"/>
        </dgm:presLayoutVars>
      </dgm:prSet>
      <dgm:spPr/>
    </dgm:pt>
    <dgm:pt modelId="{BDE603AE-B1B2-4792-9574-D12739C934C6}" type="pres">
      <dgm:prSet presAssocID="{E496A272-739E-41A2-BA47-CD7B3FBDF5D0}" presName="level3hierChild" presStyleCnt="0"/>
      <dgm:spPr/>
    </dgm:pt>
    <dgm:pt modelId="{76F62389-2485-474A-839E-29B48D56105D}" type="pres">
      <dgm:prSet presAssocID="{3990EB50-9E69-472A-A14A-A9A8D920EAB1}" presName="conn2-1" presStyleLbl="parChTrans1D2" presStyleIdx="1" presStyleCnt="2"/>
      <dgm:spPr/>
    </dgm:pt>
    <dgm:pt modelId="{ACA9F9B8-8149-4937-A923-4B1918C36885}" type="pres">
      <dgm:prSet presAssocID="{3990EB50-9E69-472A-A14A-A9A8D920EAB1}" presName="connTx" presStyleLbl="parChTrans1D2" presStyleIdx="1" presStyleCnt="2"/>
      <dgm:spPr/>
    </dgm:pt>
    <dgm:pt modelId="{EF4EB318-ACE9-4B4C-9554-E5E774616859}" type="pres">
      <dgm:prSet presAssocID="{1BF2947B-0722-4B21-A6DC-9C794296A207}" presName="root2" presStyleCnt="0"/>
      <dgm:spPr/>
    </dgm:pt>
    <dgm:pt modelId="{A705CD64-BC04-408D-8D4B-46D190483CB5}" type="pres">
      <dgm:prSet presAssocID="{1BF2947B-0722-4B21-A6DC-9C794296A207}" presName="LevelTwoTextNode" presStyleLbl="node2" presStyleIdx="1" presStyleCnt="2" custScaleY="156126">
        <dgm:presLayoutVars>
          <dgm:chPref val="3"/>
        </dgm:presLayoutVars>
      </dgm:prSet>
      <dgm:spPr/>
    </dgm:pt>
    <dgm:pt modelId="{4AEAED29-984C-4CC4-9727-4D16362D665B}" type="pres">
      <dgm:prSet presAssocID="{1BF2947B-0722-4B21-A6DC-9C794296A207}" presName="level3hierChild" presStyleCnt="0"/>
      <dgm:spPr/>
    </dgm:pt>
  </dgm:ptLst>
  <dgm:cxnLst>
    <dgm:cxn modelId="{FADB27C5-D81C-4EA0-B9B7-447768695C34}" type="presOf" srcId="{BB2CBA52-FC0D-40DF-85BF-5861410874F4}" destId="{751CB4EE-269B-4A36-AC23-3D4F012677A2}" srcOrd="1" destOrd="0" presId="urn:microsoft.com/office/officeart/2005/8/layout/hierarchy2"/>
    <dgm:cxn modelId="{B8D720D0-AD5E-4E61-BF3B-02C312E5B343}" type="presOf" srcId="{A92409E4-CA09-485B-BB54-4DDE3E068782}" destId="{A204F08D-BC0B-4CDA-9542-2D14A37FD11B}" srcOrd="0" destOrd="0" presId="urn:microsoft.com/office/officeart/2005/8/layout/hierarchy2"/>
    <dgm:cxn modelId="{90808267-A528-44BC-8685-FA7AE4345C2F}" type="presOf" srcId="{E0A1E131-EB75-4305-9629-AA8C5A610465}" destId="{AB26B40A-2C35-4250-AF55-5C076A3BAA42}" srcOrd="0" destOrd="0" presId="urn:microsoft.com/office/officeart/2005/8/layout/hierarchy2"/>
    <dgm:cxn modelId="{93A1B44C-70E4-49F9-BD21-EE1CB697EDCA}" srcId="{A92409E4-CA09-485B-BB54-4DDE3E068782}" destId="{E496A272-739E-41A2-BA47-CD7B3FBDF5D0}" srcOrd="0" destOrd="0" parTransId="{BB2CBA52-FC0D-40DF-85BF-5861410874F4}" sibTransId="{96DEC1C9-BC6E-47B1-9AF1-1450438BDFCE}"/>
    <dgm:cxn modelId="{EE70B5A6-00A7-4363-AB7C-8E7C5700F272}" srcId="{E0A1E131-EB75-4305-9629-AA8C5A610465}" destId="{A92409E4-CA09-485B-BB54-4DDE3E068782}" srcOrd="0" destOrd="0" parTransId="{B5642DF7-7E7A-424B-BB31-3DEFEDE26F62}" sibTransId="{527BA714-1C67-4501-A62C-B8B2584443AD}"/>
    <dgm:cxn modelId="{9E4886E1-8F98-460E-97E8-8665CD97BCC0}" type="presOf" srcId="{3990EB50-9E69-472A-A14A-A9A8D920EAB1}" destId="{ACA9F9B8-8149-4937-A923-4B1918C36885}" srcOrd="1" destOrd="0" presId="urn:microsoft.com/office/officeart/2005/8/layout/hierarchy2"/>
    <dgm:cxn modelId="{72C2583D-103E-43FE-B5EF-42CCF1A08339}" type="presOf" srcId="{BB2CBA52-FC0D-40DF-85BF-5861410874F4}" destId="{36A8A748-A391-4A60-9950-849D7F3FB68A}" srcOrd="0" destOrd="0" presId="urn:microsoft.com/office/officeart/2005/8/layout/hierarchy2"/>
    <dgm:cxn modelId="{8231C1BF-A97A-40E1-B237-59DDF999F65F}" type="presOf" srcId="{E496A272-739E-41A2-BA47-CD7B3FBDF5D0}" destId="{489DE46B-598F-4FE9-9360-348DD1462662}" srcOrd="0" destOrd="0" presId="urn:microsoft.com/office/officeart/2005/8/layout/hierarchy2"/>
    <dgm:cxn modelId="{969117FE-3823-459F-8818-C117C3D19197}" srcId="{A92409E4-CA09-485B-BB54-4DDE3E068782}" destId="{1BF2947B-0722-4B21-A6DC-9C794296A207}" srcOrd="1" destOrd="0" parTransId="{3990EB50-9E69-472A-A14A-A9A8D920EAB1}" sibTransId="{E55C09A0-3C58-4824-AEF2-646FBC8E5F8B}"/>
    <dgm:cxn modelId="{EF9CD09A-867C-4295-9E9A-998F625936D4}" type="presOf" srcId="{1BF2947B-0722-4B21-A6DC-9C794296A207}" destId="{A705CD64-BC04-408D-8D4B-46D190483CB5}" srcOrd="0" destOrd="0" presId="urn:microsoft.com/office/officeart/2005/8/layout/hierarchy2"/>
    <dgm:cxn modelId="{658A3F07-413D-45EE-9689-1EE9688E3C8C}" type="presOf" srcId="{3990EB50-9E69-472A-A14A-A9A8D920EAB1}" destId="{76F62389-2485-474A-839E-29B48D56105D}" srcOrd="0" destOrd="0" presId="urn:microsoft.com/office/officeart/2005/8/layout/hierarchy2"/>
    <dgm:cxn modelId="{89E8EFE2-8281-4F3F-84E0-D67BEDFEDBEC}" type="presParOf" srcId="{AB26B40A-2C35-4250-AF55-5C076A3BAA42}" destId="{C4A9BF62-132B-4461-9180-B4A2480357F8}" srcOrd="0" destOrd="0" presId="urn:microsoft.com/office/officeart/2005/8/layout/hierarchy2"/>
    <dgm:cxn modelId="{DEAA805C-C399-4542-BCD5-298F719478C2}" type="presParOf" srcId="{C4A9BF62-132B-4461-9180-B4A2480357F8}" destId="{A204F08D-BC0B-4CDA-9542-2D14A37FD11B}" srcOrd="0" destOrd="0" presId="urn:microsoft.com/office/officeart/2005/8/layout/hierarchy2"/>
    <dgm:cxn modelId="{3F737D49-BDA6-4BDD-B385-1620654DFD7F}" type="presParOf" srcId="{C4A9BF62-132B-4461-9180-B4A2480357F8}" destId="{06C0E00A-56D6-4617-85EB-BD1CFEBE1464}" srcOrd="1" destOrd="0" presId="urn:microsoft.com/office/officeart/2005/8/layout/hierarchy2"/>
    <dgm:cxn modelId="{341329F0-5229-486D-9E40-ADE45792880B}" type="presParOf" srcId="{06C0E00A-56D6-4617-85EB-BD1CFEBE1464}" destId="{36A8A748-A391-4A60-9950-849D7F3FB68A}" srcOrd="0" destOrd="0" presId="urn:microsoft.com/office/officeart/2005/8/layout/hierarchy2"/>
    <dgm:cxn modelId="{7010EBBB-DC17-4EF3-BD45-FF3F4191D4B1}" type="presParOf" srcId="{36A8A748-A391-4A60-9950-849D7F3FB68A}" destId="{751CB4EE-269B-4A36-AC23-3D4F012677A2}" srcOrd="0" destOrd="0" presId="urn:microsoft.com/office/officeart/2005/8/layout/hierarchy2"/>
    <dgm:cxn modelId="{80400A79-7299-4A49-9EC4-4C51E60CD68D}" type="presParOf" srcId="{06C0E00A-56D6-4617-85EB-BD1CFEBE1464}" destId="{9D97B9CE-EC63-4D5D-9BA3-0EA7E406BA5E}" srcOrd="1" destOrd="0" presId="urn:microsoft.com/office/officeart/2005/8/layout/hierarchy2"/>
    <dgm:cxn modelId="{F9275B28-D782-4FCF-90EB-7F6BE444F547}" type="presParOf" srcId="{9D97B9CE-EC63-4D5D-9BA3-0EA7E406BA5E}" destId="{489DE46B-598F-4FE9-9360-348DD1462662}" srcOrd="0" destOrd="0" presId="urn:microsoft.com/office/officeart/2005/8/layout/hierarchy2"/>
    <dgm:cxn modelId="{BC19CBD4-A5FB-41C7-AE07-02FDFCDA9429}" type="presParOf" srcId="{9D97B9CE-EC63-4D5D-9BA3-0EA7E406BA5E}" destId="{BDE603AE-B1B2-4792-9574-D12739C934C6}" srcOrd="1" destOrd="0" presId="urn:microsoft.com/office/officeart/2005/8/layout/hierarchy2"/>
    <dgm:cxn modelId="{D79C51AF-6C95-475C-9D19-A059439A4A7E}" type="presParOf" srcId="{06C0E00A-56D6-4617-85EB-BD1CFEBE1464}" destId="{76F62389-2485-474A-839E-29B48D56105D}" srcOrd="2" destOrd="0" presId="urn:microsoft.com/office/officeart/2005/8/layout/hierarchy2"/>
    <dgm:cxn modelId="{D9D24C07-EF50-4599-91F8-40BFEA53B84D}" type="presParOf" srcId="{76F62389-2485-474A-839E-29B48D56105D}" destId="{ACA9F9B8-8149-4937-A923-4B1918C36885}" srcOrd="0" destOrd="0" presId="urn:microsoft.com/office/officeart/2005/8/layout/hierarchy2"/>
    <dgm:cxn modelId="{78979560-1538-433F-8665-E1FA29420372}" type="presParOf" srcId="{06C0E00A-56D6-4617-85EB-BD1CFEBE1464}" destId="{EF4EB318-ACE9-4B4C-9554-E5E774616859}" srcOrd="3" destOrd="0" presId="urn:microsoft.com/office/officeart/2005/8/layout/hierarchy2"/>
    <dgm:cxn modelId="{CC036C35-3CD8-42CB-A304-26F05A682BEE}" type="presParOf" srcId="{EF4EB318-ACE9-4B4C-9554-E5E774616859}" destId="{A705CD64-BC04-408D-8D4B-46D190483CB5}" srcOrd="0" destOrd="0" presId="urn:microsoft.com/office/officeart/2005/8/layout/hierarchy2"/>
    <dgm:cxn modelId="{CAE09384-6060-44B8-B547-851B2F3B45C0}" type="presParOf" srcId="{EF4EB318-ACE9-4B4C-9554-E5E774616859}" destId="{4AEAED29-984C-4CC4-9727-4D16362D665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663167-9BD7-4A97-8B75-E8D281167A50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F8E427-7E1C-4F35-B383-F85A14A2C050}">
      <dgm:prSet phldrT="[Text]" custT="1"/>
      <dgm:spPr/>
      <dgm:t>
        <a:bodyPr/>
        <a:lstStyle/>
        <a:p>
          <a:r>
            <a:rPr lang="en-US" sz="2000" dirty="0" smtClean="0"/>
            <a:t>Images</a:t>
          </a:r>
          <a:endParaRPr lang="en-US" sz="2000" dirty="0"/>
        </a:p>
      </dgm:t>
    </dgm:pt>
    <dgm:pt modelId="{419AF4BC-EDC6-4948-A479-8625169D1656}" type="parTrans" cxnId="{216AC6BA-B7BD-4375-A3EA-59428F712BF4}">
      <dgm:prSet/>
      <dgm:spPr/>
      <dgm:t>
        <a:bodyPr/>
        <a:lstStyle/>
        <a:p>
          <a:endParaRPr lang="en-US"/>
        </a:p>
      </dgm:t>
    </dgm:pt>
    <dgm:pt modelId="{63FC36B4-3A5A-4D3C-9459-0280A0F6EF27}" type="sibTrans" cxnId="{216AC6BA-B7BD-4375-A3EA-59428F712BF4}">
      <dgm:prSet/>
      <dgm:spPr/>
      <dgm:t>
        <a:bodyPr/>
        <a:lstStyle/>
        <a:p>
          <a:endParaRPr lang="en-US"/>
        </a:p>
      </dgm:t>
    </dgm:pt>
    <dgm:pt modelId="{CA7C75CE-7D45-49DB-8589-FB6F4333506E}">
      <dgm:prSet phldrT="[Text]" custT="1"/>
      <dgm:spPr/>
      <dgm:t>
        <a:bodyPr/>
        <a:lstStyle/>
        <a:p>
          <a:r>
            <a:rPr lang="en-US" sz="2000" dirty="0" smtClean="0"/>
            <a:t>Pre Processing </a:t>
          </a:r>
          <a:endParaRPr lang="en-US" sz="2000" dirty="0"/>
        </a:p>
      </dgm:t>
    </dgm:pt>
    <dgm:pt modelId="{553356A3-A4B3-487A-A8C4-01AB9AED521B}" type="parTrans" cxnId="{E16AC838-E02D-47C1-865B-C188AAD00C5F}">
      <dgm:prSet/>
      <dgm:spPr/>
      <dgm:t>
        <a:bodyPr/>
        <a:lstStyle/>
        <a:p>
          <a:endParaRPr lang="en-US"/>
        </a:p>
      </dgm:t>
    </dgm:pt>
    <dgm:pt modelId="{22B4ED49-3E3F-4251-88FC-C0C53509069D}" type="sibTrans" cxnId="{E16AC838-E02D-47C1-865B-C188AAD00C5F}">
      <dgm:prSet/>
      <dgm:spPr/>
      <dgm:t>
        <a:bodyPr/>
        <a:lstStyle/>
        <a:p>
          <a:endParaRPr lang="en-US"/>
        </a:p>
      </dgm:t>
    </dgm:pt>
    <dgm:pt modelId="{C39CD430-8AB9-4068-8AD3-2A9B9A437211}">
      <dgm:prSet phldrT="[Text]" custT="1"/>
      <dgm:spPr/>
      <dgm:t>
        <a:bodyPr/>
        <a:lstStyle/>
        <a:p>
          <a:r>
            <a:rPr lang="en-US" sz="2000" b="1" dirty="0" smtClean="0"/>
            <a:t>Level 1 Labelling</a:t>
          </a:r>
          <a:br>
            <a:rPr lang="en-US" sz="2000" b="1" dirty="0" smtClean="0"/>
          </a:br>
          <a:r>
            <a:rPr lang="en-US" sz="2000" b="1" dirty="0" smtClean="0"/>
            <a:t>Binary Classifier: Linear SVM</a:t>
          </a:r>
        </a:p>
      </dgm:t>
    </dgm:pt>
    <dgm:pt modelId="{B1DDE7ED-FD3B-4A53-8338-563C11F1495E}" type="parTrans" cxnId="{0EE237AC-5AEF-493C-9DF5-37451CDC4BD3}">
      <dgm:prSet/>
      <dgm:spPr/>
      <dgm:t>
        <a:bodyPr/>
        <a:lstStyle/>
        <a:p>
          <a:endParaRPr lang="en-US"/>
        </a:p>
      </dgm:t>
    </dgm:pt>
    <dgm:pt modelId="{82E7C2E9-C9C3-4B5F-AC1A-7FF00B6AD757}" type="sibTrans" cxnId="{0EE237AC-5AEF-493C-9DF5-37451CDC4BD3}">
      <dgm:prSet/>
      <dgm:spPr/>
      <dgm:t>
        <a:bodyPr/>
        <a:lstStyle/>
        <a:p>
          <a:endParaRPr lang="en-US"/>
        </a:p>
      </dgm:t>
    </dgm:pt>
    <dgm:pt modelId="{63A964DA-AB60-4BC6-8DAE-6D1A0B5A9AA0}">
      <dgm:prSet phldrT="[Text]" custT="1"/>
      <dgm:spPr/>
      <dgm:t>
        <a:bodyPr/>
        <a:lstStyle/>
        <a:p>
          <a:r>
            <a:rPr lang="en-US" sz="2000" b="1" dirty="0" smtClean="0"/>
            <a:t>Level 2 Labelling</a:t>
          </a:r>
          <a:br>
            <a:rPr lang="en-US" sz="2000" b="1" dirty="0" smtClean="0"/>
          </a:br>
          <a:r>
            <a:rPr lang="en-US" sz="2000" b="1" dirty="0" smtClean="0"/>
            <a:t>Multi Class Classifier : Multi Class SVM</a:t>
          </a:r>
          <a:endParaRPr lang="en-US" sz="2000" b="1" dirty="0"/>
        </a:p>
      </dgm:t>
    </dgm:pt>
    <dgm:pt modelId="{BC20EF43-F94C-41CC-96FE-21D3B82C47DF}" type="parTrans" cxnId="{09D4FE38-A1EF-4C0F-98ED-DFBC7D6DB6B5}">
      <dgm:prSet/>
      <dgm:spPr/>
      <dgm:t>
        <a:bodyPr/>
        <a:lstStyle/>
        <a:p>
          <a:endParaRPr lang="en-US"/>
        </a:p>
      </dgm:t>
    </dgm:pt>
    <dgm:pt modelId="{4AE96486-B829-46A1-814E-08809CF02BE9}" type="sibTrans" cxnId="{09D4FE38-A1EF-4C0F-98ED-DFBC7D6DB6B5}">
      <dgm:prSet/>
      <dgm:spPr/>
      <dgm:t>
        <a:bodyPr/>
        <a:lstStyle/>
        <a:p>
          <a:endParaRPr lang="en-US"/>
        </a:p>
      </dgm:t>
    </dgm:pt>
    <dgm:pt modelId="{5781D61B-478E-47F3-A351-5155241803DA}">
      <dgm:prSet phldrT="[Text]"/>
      <dgm:spPr/>
      <dgm:t>
        <a:bodyPr/>
        <a:lstStyle/>
        <a:p>
          <a:r>
            <a:rPr lang="en-US" dirty="0" smtClean="0"/>
            <a:t>Evaluation</a:t>
          </a:r>
          <a:endParaRPr lang="en-US" dirty="0"/>
        </a:p>
      </dgm:t>
    </dgm:pt>
    <dgm:pt modelId="{5317D18D-8551-478E-B76E-389E24F49B4E}" type="parTrans" cxnId="{58677A17-9DDF-4784-BC3B-B346F9F37788}">
      <dgm:prSet/>
      <dgm:spPr/>
      <dgm:t>
        <a:bodyPr/>
        <a:lstStyle/>
        <a:p>
          <a:endParaRPr lang="en-US"/>
        </a:p>
      </dgm:t>
    </dgm:pt>
    <dgm:pt modelId="{78CA4B72-45EB-4D7E-BD6A-718692E8E201}" type="sibTrans" cxnId="{58677A17-9DDF-4784-BC3B-B346F9F37788}">
      <dgm:prSet/>
      <dgm:spPr/>
      <dgm:t>
        <a:bodyPr/>
        <a:lstStyle/>
        <a:p>
          <a:endParaRPr lang="en-US"/>
        </a:p>
      </dgm:t>
    </dgm:pt>
    <dgm:pt modelId="{7CA4C962-EFAE-40D8-9216-747F64718116}">
      <dgm:prSet phldrT="[Text]" custT="1"/>
      <dgm:spPr/>
      <dgm:t>
        <a:bodyPr/>
        <a:lstStyle/>
        <a:p>
          <a:r>
            <a:rPr lang="en-US" sz="2000" dirty="0" smtClean="0"/>
            <a:t>Baseline algorithm Labeling</a:t>
          </a:r>
        </a:p>
      </dgm:t>
    </dgm:pt>
    <dgm:pt modelId="{465EA531-247C-4A56-8BEF-DBCC6493F1B8}" type="parTrans" cxnId="{F0F427FA-B39A-43C2-BAB7-BA31F3ADF067}">
      <dgm:prSet/>
      <dgm:spPr/>
      <dgm:t>
        <a:bodyPr/>
        <a:lstStyle/>
        <a:p>
          <a:endParaRPr lang="en-US"/>
        </a:p>
      </dgm:t>
    </dgm:pt>
    <dgm:pt modelId="{AF1D88DA-E479-40A3-8CCF-94F48044CD89}" type="sibTrans" cxnId="{F0F427FA-B39A-43C2-BAB7-BA31F3ADF067}">
      <dgm:prSet/>
      <dgm:spPr/>
      <dgm:t>
        <a:bodyPr/>
        <a:lstStyle/>
        <a:p>
          <a:endParaRPr lang="en-US"/>
        </a:p>
      </dgm:t>
    </dgm:pt>
    <dgm:pt modelId="{C87A26AE-897D-44F8-BE67-DC9E7DC513BC}" type="pres">
      <dgm:prSet presAssocID="{57663167-9BD7-4A97-8B75-E8D281167A50}" presName="linearFlow" presStyleCnt="0">
        <dgm:presLayoutVars>
          <dgm:resizeHandles val="exact"/>
        </dgm:presLayoutVars>
      </dgm:prSet>
      <dgm:spPr/>
    </dgm:pt>
    <dgm:pt modelId="{77513583-1134-4E76-A9BF-8A3781CB798B}" type="pres">
      <dgm:prSet presAssocID="{72F8E427-7E1C-4F35-B383-F85A14A2C050}" presName="node" presStyleLbl="node1" presStyleIdx="0" presStyleCnt="6" custScaleX="137483" custScaleY="87479" custLinFactNeighborX="1392" custLinFactNeighborY="79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C14685-8A9B-466E-88DF-D1F613523CDC}" type="pres">
      <dgm:prSet presAssocID="{63FC36B4-3A5A-4D3C-9459-0280A0F6EF27}" presName="sibTrans" presStyleLbl="sibTrans2D1" presStyleIdx="0" presStyleCnt="5"/>
      <dgm:spPr/>
    </dgm:pt>
    <dgm:pt modelId="{BC585A92-12B5-4434-8DB5-84690554E01B}" type="pres">
      <dgm:prSet presAssocID="{63FC36B4-3A5A-4D3C-9459-0280A0F6EF27}" presName="connectorText" presStyleLbl="sibTrans2D1" presStyleIdx="0" presStyleCnt="5"/>
      <dgm:spPr/>
    </dgm:pt>
    <dgm:pt modelId="{A41176B8-708C-446E-95D7-39B1D6301BFF}" type="pres">
      <dgm:prSet presAssocID="{CA7C75CE-7D45-49DB-8589-FB6F4333506E}" presName="node" presStyleLbl="node1" presStyleIdx="1" presStyleCnt="6" custScaleX="138627" custScaleY="92163">
        <dgm:presLayoutVars>
          <dgm:bulletEnabled val="1"/>
        </dgm:presLayoutVars>
      </dgm:prSet>
      <dgm:spPr/>
    </dgm:pt>
    <dgm:pt modelId="{BFB5FF16-6926-4AC8-AF05-46F6757DBFC5}" type="pres">
      <dgm:prSet presAssocID="{22B4ED49-3E3F-4251-88FC-C0C53509069D}" presName="sibTrans" presStyleLbl="sibTrans2D1" presStyleIdx="1" presStyleCnt="5"/>
      <dgm:spPr/>
    </dgm:pt>
    <dgm:pt modelId="{6627B5D0-7E81-4B80-B2D2-8342FD1EA5C0}" type="pres">
      <dgm:prSet presAssocID="{22B4ED49-3E3F-4251-88FC-C0C53509069D}" presName="connectorText" presStyleLbl="sibTrans2D1" presStyleIdx="1" presStyleCnt="5"/>
      <dgm:spPr/>
    </dgm:pt>
    <dgm:pt modelId="{24E6D225-AA44-41FA-8E9D-9D08E120EC4A}" type="pres">
      <dgm:prSet presAssocID="{7CA4C962-EFAE-40D8-9216-747F64718116}" presName="node" presStyleLbl="node1" presStyleIdx="2" presStyleCnt="6" custScaleX="1873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CCE0F-3960-4875-B7E9-77F8F310FCDB}" type="pres">
      <dgm:prSet presAssocID="{AF1D88DA-E479-40A3-8CCF-94F48044CD89}" presName="sibTrans" presStyleLbl="sibTrans2D1" presStyleIdx="2" presStyleCnt="5"/>
      <dgm:spPr/>
    </dgm:pt>
    <dgm:pt modelId="{110D44FA-8764-4674-8B6A-60C440842862}" type="pres">
      <dgm:prSet presAssocID="{AF1D88DA-E479-40A3-8CCF-94F48044CD89}" presName="connectorText" presStyleLbl="sibTrans2D1" presStyleIdx="2" presStyleCnt="5"/>
      <dgm:spPr/>
    </dgm:pt>
    <dgm:pt modelId="{03BD3345-6F5D-49C8-84D0-B86D2DDA3AB6}" type="pres">
      <dgm:prSet presAssocID="{C39CD430-8AB9-4068-8AD3-2A9B9A437211}" presName="node" presStyleLbl="node1" presStyleIdx="3" presStyleCnt="6" custScaleX="219279" custScaleY="112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29142C-0BE3-400B-9D52-44D5DA6A5B91}" type="pres">
      <dgm:prSet presAssocID="{82E7C2E9-C9C3-4B5F-AC1A-7FF00B6AD757}" presName="sibTrans" presStyleLbl="sibTrans2D1" presStyleIdx="3" presStyleCnt="5"/>
      <dgm:spPr/>
    </dgm:pt>
    <dgm:pt modelId="{2DA91AFF-2350-45C5-BE5A-9A3A353098DF}" type="pres">
      <dgm:prSet presAssocID="{82E7C2E9-C9C3-4B5F-AC1A-7FF00B6AD757}" presName="connectorText" presStyleLbl="sibTrans2D1" presStyleIdx="3" presStyleCnt="5"/>
      <dgm:spPr/>
    </dgm:pt>
    <dgm:pt modelId="{3792C471-7CE5-40AD-B7F6-1927B4FE493B}" type="pres">
      <dgm:prSet presAssocID="{63A964DA-AB60-4BC6-8DAE-6D1A0B5A9AA0}" presName="node" presStyleLbl="node1" presStyleIdx="4" presStyleCnt="6" custScaleX="215337" custScaleY="94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60D01-5198-41F9-9523-245721AA9406}" type="pres">
      <dgm:prSet presAssocID="{4AE96486-B829-46A1-814E-08809CF02BE9}" presName="sibTrans" presStyleLbl="sibTrans2D1" presStyleIdx="4" presStyleCnt="5"/>
      <dgm:spPr/>
    </dgm:pt>
    <dgm:pt modelId="{846978C9-AC52-48D6-BF95-5ECC6CA41AAC}" type="pres">
      <dgm:prSet presAssocID="{4AE96486-B829-46A1-814E-08809CF02BE9}" presName="connectorText" presStyleLbl="sibTrans2D1" presStyleIdx="4" presStyleCnt="5"/>
      <dgm:spPr/>
    </dgm:pt>
    <dgm:pt modelId="{508364D1-DBE5-4CAE-8D6F-3B2054FF9AFD}" type="pres">
      <dgm:prSet presAssocID="{5781D61B-478E-47F3-A351-5155241803DA}" presName="node" presStyleLbl="node1" presStyleIdx="5" presStyleCnt="6" custScaleX="148001" custScaleY="86162">
        <dgm:presLayoutVars>
          <dgm:bulletEnabled val="1"/>
        </dgm:presLayoutVars>
      </dgm:prSet>
      <dgm:spPr/>
    </dgm:pt>
  </dgm:ptLst>
  <dgm:cxnLst>
    <dgm:cxn modelId="{7C9875B0-CCFB-44BA-923A-D8725F85174C}" type="presOf" srcId="{63FC36B4-3A5A-4D3C-9459-0280A0F6EF27}" destId="{0DC14685-8A9B-466E-88DF-D1F613523CDC}" srcOrd="0" destOrd="0" presId="urn:microsoft.com/office/officeart/2005/8/layout/process2"/>
    <dgm:cxn modelId="{39861F93-949C-4DE2-B71B-2E6104EB4591}" type="presOf" srcId="{4AE96486-B829-46A1-814E-08809CF02BE9}" destId="{846978C9-AC52-48D6-BF95-5ECC6CA41AAC}" srcOrd="1" destOrd="0" presId="urn:microsoft.com/office/officeart/2005/8/layout/process2"/>
    <dgm:cxn modelId="{3791DE30-092B-4BC6-B7EE-D88FBDDD2983}" type="presOf" srcId="{22B4ED49-3E3F-4251-88FC-C0C53509069D}" destId="{6627B5D0-7E81-4B80-B2D2-8342FD1EA5C0}" srcOrd="1" destOrd="0" presId="urn:microsoft.com/office/officeart/2005/8/layout/process2"/>
    <dgm:cxn modelId="{E16AC838-E02D-47C1-865B-C188AAD00C5F}" srcId="{57663167-9BD7-4A97-8B75-E8D281167A50}" destId="{CA7C75CE-7D45-49DB-8589-FB6F4333506E}" srcOrd="1" destOrd="0" parTransId="{553356A3-A4B3-487A-A8C4-01AB9AED521B}" sibTransId="{22B4ED49-3E3F-4251-88FC-C0C53509069D}"/>
    <dgm:cxn modelId="{A6B99E54-0E52-4B58-9EB2-5D7066E6BB74}" type="presOf" srcId="{AF1D88DA-E479-40A3-8CCF-94F48044CD89}" destId="{3B9CCE0F-3960-4875-B7E9-77F8F310FCDB}" srcOrd="0" destOrd="0" presId="urn:microsoft.com/office/officeart/2005/8/layout/process2"/>
    <dgm:cxn modelId="{A734B053-3D31-4E6E-AB29-A5DE62EAB9D2}" type="presOf" srcId="{22B4ED49-3E3F-4251-88FC-C0C53509069D}" destId="{BFB5FF16-6926-4AC8-AF05-46F6757DBFC5}" srcOrd="0" destOrd="0" presId="urn:microsoft.com/office/officeart/2005/8/layout/process2"/>
    <dgm:cxn modelId="{58677A17-9DDF-4784-BC3B-B346F9F37788}" srcId="{57663167-9BD7-4A97-8B75-E8D281167A50}" destId="{5781D61B-478E-47F3-A351-5155241803DA}" srcOrd="5" destOrd="0" parTransId="{5317D18D-8551-478E-B76E-389E24F49B4E}" sibTransId="{78CA4B72-45EB-4D7E-BD6A-718692E8E201}"/>
    <dgm:cxn modelId="{F1C733EA-EFBD-4228-BBE6-3DD0B8B2D3B2}" type="presOf" srcId="{7CA4C962-EFAE-40D8-9216-747F64718116}" destId="{24E6D225-AA44-41FA-8E9D-9D08E120EC4A}" srcOrd="0" destOrd="0" presId="urn:microsoft.com/office/officeart/2005/8/layout/process2"/>
    <dgm:cxn modelId="{F0F427FA-B39A-43C2-BAB7-BA31F3ADF067}" srcId="{57663167-9BD7-4A97-8B75-E8D281167A50}" destId="{7CA4C962-EFAE-40D8-9216-747F64718116}" srcOrd="2" destOrd="0" parTransId="{465EA531-247C-4A56-8BEF-DBCC6493F1B8}" sibTransId="{AF1D88DA-E479-40A3-8CCF-94F48044CD89}"/>
    <dgm:cxn modelId="{6F8BE3F8-C153-4A43-B5A5-DF2D75F2442F}" type="presOf" srcId="{4AE96486-B829-46A1-814E-08809CF02BE9}" destId="{87760D01-5198-41F9-9523-245721AA9406}" srcOrd="0" destOrd="0" presId="urn:microsoft.com/office/officeart/2005/8/layout/process2"/>
    <dgm:cxn modelId="{15437AC3-CFC2-449E-8EB9-8165CD05D323}" type="presOf" srcId="{72F8E427-7E1C-4F35-B383-F85A14A2C050}" destId="{77513583-1134-4E76-A9BF-8A3781CB798B}" srcOrd="0" destOrd="0" presId="urn:microsoft.com/office/officeart/2005/8/layout/process2"/>
    <dgm:cxn modelId="{0E9A0C64-3EC7-43DB-AD94-A2CBC77DCA99}" type="presOf" srcId="{82E7C2E9-C9C3-4B5F-AC1A-7FF00B6AD757}" destId="{4B29142C-0BE3-400B-9D52-44D5DA6A5B91}" srcOrd="0" destOrd="0" presId="urn:microsoft.com/office/officeart/2005/8/layout/process2"/>
    <dgm:cxn modelId="{CA407C3C-4E07-46CA-B3BF-3676F8180041}" type="presOf" srcId="{57663167-9BD7-4A97-8B75-E8D281167A50}" destId="{C87A26AE-897D-44F8-BE67-DC9E7DC513BC}" srcOrd="0" destOrd="0" presId="urn:microsoft.com/office/officeart/2005/8/layout/process2"/>
    <dgm:cxn modelId="{836EA7CB-A395-46EB-BA2E-E0FC201AFE21}" type="presOf" srcId="{5781D61B-478E-47F3-A351-5155241803DA}" destId="{508364D1-DBE5-4CAE-8D6F-3B2054FF9AFD}" srcOrd="0" destOrd="0" presId="urn:microsoft.com/office/officeart/2005/8/layout/process2"/>
    <dgm:cxn modelId="{411826FF-D7F9-402B-A019-755E8A8AF2A8}" type="presOf" srcId="{C39CD430-8AB9-4068-8AD3-2A9B9A437211}" destId="{03BD3345-6F5D-49C8-84D0-B86D2DDA3AB6}" srcOrd="0" destOrd="0" presId="urn:microsoft.com/office/officeart/2005/8/layout/process2"/>
    <dgm:cxn modelId="{0EE237AC-5AEF-493C-9DF5-37451CDC4BD3}" srcId="{57663167-9BD7-4A97-8B75-E8D281167A50}" destId="{C39CD430-8AB9-4068-8AD3-2A9B9A437211}" srcOrd="3" destOrd="0" parTransId="{B1DDE7ED-FD3B-4A53-8338-563C11F1495E}" sibTransId="{82E7C2E9-C9C3-4B5F-AC1A-7FF00B6AD757}"/>
    <dgm:cxn modelId="{D1B14B96-2E90-4147-A284-4EF7BFC02443}" type="presOf" srcId="{82E7C2E9-C9C3-4B5F-AC1A-7FF00B6AD757}" destId="{2DA91AFF-2350-45C5-BE5A-9A3A353098DF}" srcOrd="1" destOrd="0" presId="urn:microsoft.com/office/officeart/2005/8/layout/process2"/>
    <dgm:cxn modelId="{47BEF48B-7225-4111-B7B4-617424CA7DBB}" type="presOf" srcId="{CA7C75CE-7D45-49DB-8589-FB6F4333506E}" destId="{A41176B8-708C-446E-95D7-39B1D6301BFF}" srcOrd="0" destOrd="0" presId="urn:microsoft.com/office/officeart/2005/8/layout/process2"/>
    <dgm:cxn modelId="{76CCA304-9878-4ADC-A052-95BC6BCB16CC}" type="presOf" srcId="{63A964DA-AB60-4BC6-8DAE-6D1A0B5A9AA0}" destId="{3792C471-7CE5-40AD-B7F6-1927B4FE493B}" srcOrd="0" destOrd="0" presId="urn:microsoft.com/office/officeart/2005/8/layout/process2"/>
    <dgm:cxn modelId="{2919E148-D61D-4B0B-AF57-77E7F5A4F487}" type="presOf" srcId="{63FC36B4-3A5A-4D3C-9459-0280A0F6EF27}" destId="{BC585A92-12B5-4434-8DB5-84690554E01B}" srcOrd="1" destOrd="0" presId="urn:microsoft.com/office/officeart/2005/8/layout/process2"/>
    <dgm:cxn modelId="{9923EE59-24E6-4496-9464-2E7439BF6F1A}" type="presOf" srcId="{AF1D88DA-E479-40A3-8CCF-94F48044CD89}" destId="{110D44FA-8764-4674-8B6A-60C440842862}" srcOrd="1" destOrd="0" presId="urn:microsoft.com/office/officeart/2005/8/layout/process2"/>
    <dgm:cxn modelId="{09D4FE38-A1EF-4C0F-98ED-DFBC7D6DB6B5}" srcId="{57663167-9BD7-4A97-8B75-E8D281167A50}" destId="{63A964DA-AB60-4BC6-8DAE-6D1A0B5A9AA0}" srcOrd="4" destOrd="0" parTransId="{BC20EF43-F94C-41CC-96FE-21D3B82C47DF}" sibTransId="{4AE96486-B829-46A1-814E-08809CF02BE9}"/>
    <dgm:cxn modelId="{216AC6BA-B7BD-4375-A3EA-59428F712BF4}" srcId="{57663167-9BD7-4A97-8B75-E8D281167A50}" destId="{72F8E427-7E1C-4F35-B383-F85A14A2C050}" srcOrd="0" destOrd="0" parTransId="{419AF4BC-EDC6-4948-A479-8625169D1656}" sibTransId="{63FC36B4-3A5A-4D3C-9459-0280A0F6EF27}"/>
    <dgm:cxn modelId="{EB100ED2-1B3B-47EA-A06B-0EEA721BD0D9}" type="presParOf" srcId="{C87A26AE-897D-44F8-BE67-DC9E7DC513BC}" destId="{77513583-1134-4E76-A9BF-8A3781CB798B}" srcOrd="0" destOrd="0" presId="urn:microsoft.com/office/officeart/2005/8/layout/process2"/>
    <dgm:cxn modelId="{4E206E13-6443-4F44-860E-B152E09A5F90}" type="presParOf" srcId="{C87A26AE-897D-44F8-BE67-DC9E7DC513BC}" destId="{0DC14685-8A9B-466E-88DF-D1F613523CDC}" srcOrd="1" destOrd="0" presId="urn:microsoft.com/office/officeart/2005/8/layout/process2"/>
    <dgm:cxn modelId="{64CAAC2E-7E26-4BB0-A67E-7A7487809741}" type="presParOf" srcId="{0DC14685-8A9B-466E-88DF-D1F613523CDC}" destId="{BC585A92-12B5-4434-8DB5-84690554E01B}" srcOrd="0" destOrd="0" presId="urn:microsoft.com/office/officeart/2005/8/layout/process2"/>
    <dgm:cxn modelId="{947485AE-7958-4BAA-BE52-F7C7B01E30EB}" type="presParOf" srcId="{C87A26AE-897D-44F8-BE67-DC9E7DC513BC}" destId="{A41176B8-708C-446E-95D7-39B1D6301BFF}" srcOrd="2" destOrd="0" presId="urn:microsoft.com/office/officeart/2005/8/layout/process2"/>
    <dgm:cxn modelId="{0896E2A1-A349-40B5-9B64-72AE61DEE717}" type="presParOf" srcId="{C87A26AE-897D-44F8-BE67-DC9E7DC513BC}" destId="{BFB5FF16-6926-4AC8-AF05-46F6757DBFC5}" srcOrd="3" destOrd="0" presId="urn:microsoft.com/office/officeart/2005/8/layout/process2"/>
    <dgm:cxn modelId="{BDB86963-A291-472B-ABFB-83C69893180B}" type="presParOf" srcId="{BFB5FF16-6926-4AC8-AF05-46F6757DBFC5}" destId="{6627B5D0-7E81-4B80-B2D2-8342FD1EA5C0}" srcOrd="0" destOrd="0" presId="urn:microsoft.com/office/officeart/2005/8/layout/process2"/>
    <dgm:cxn modelId="{7159EC39-9A61-4F35-82A6-1B8A7C4A7B79}" type="presParOf" srcId="{C87A26AE-897D-44F8-BE67-DC9E7DC513BC}" destId="{24E6D225-AA44-41FA-8E9D-9D08E120EC4A}" srcOrd="4" destOrd="0" presId="urn:microsoft.com/office/officeart/2005/8/layout/process2"/>
    <dgm:cxn modelId="{7C379B30-9654-48AF-AE25-040E2D625F27}" type="presParOf" srcId="{C87A26AE-897D-44F8-BE67-DC9E7DC513BC}" destId="{3B9CCE0F-3960-4875-B7E9-77F8F310FCDB}" srcOrd="5" destOrd="0" presId="urn:microsoft.com/office/officeart/2005/8/layout/process2"/>
    <dgm:cxn modelId="{2B337C80-1ACD-4AB7-9887-EF0E77CE6633}" type="presParOf" srcId="{3B9CCE0F-3960-4875-B7E9-77F8F310FCDB}" destId="{110D44FA-8764-4674-8B6A-60C440842862}" srcOrd="0" destOrd="0" presId="urn:microsoft.com/office/officeart/2005/8/layout/process2"/>
    <dgm:cxn modelId="{D2834009-8D6A-4418-AB23-1392EB16AC03}" type="presParOf" srcId="{C87A26AE-897D-44F8-BE67-DC9E7DC513BC}" destId="{03BD3345-6F5D-49C8-84D0-B86D2DDA3AB6}" srcOrd="6" destOrd="0" presId="urn:microsoft.com/office/officeart/2005/8/layout/process2"/>
    <dgm:cxn modelId="{20D5E29C-6E73-4A23-AA85-6E17A3E7ABF7}" type="presParOf" srcId="{C87A26AE-897D-44F8-BE67-DC9E7DC513BC}" destId="{4B29142C-0BE3-400B-9D52-44D5DA6A5B91}" srcOrd="7" destOrd="0" presId="urn:microsoft.com/office/officeart/2005/8/layout/process2"/>
    <dgm:cxn modelId="{8487651F-F062-485D-8A2F-44771C0DED4E}" type="presParOf" srcId="{4B29142C-0BE3-400B-9D52-44D5DA6A5B91}" destId="{2DA91AFF-2350-45C5-BE5A-9A3A353098DF}" srcOrd="0" destOrd="0" presId="urn:microsoft.com/office/officeart/2005/8/layout/process2"/>
    <dgm:cxn modelId="{4A75D5CD-A8EB-4E1D-9023-54A36CE9EC74}" type="presParOf" srcId="{C87A26AE-897D-44F8-BE67-DC9E7DC513BC}" destId="{3792C471-7CE5-40AD-B7F6-1927B4FE493B}" srcOrd="8" destOrd="0" presId="urn:microsoft.com/office/officeart/2005/8/layout/process2"/>
    <dgm:cxn modelId="{7D609850-4AB9-4B2B-BCAC-4685850E3C22}" type="presParOf" srcId="{C87A26AE-897D-44F8-BE67-DC9E7DC513BC}" destId="{87760D01-5198-41F9-9523-245721AA9406}" srcOrd="9" destOrd="0" presId="urn:microsoft.com/office/officeart/2005/8/layout/process2"/>
    <dgm:cxn modelId="{376A5252-BACA-4EED-A237-D765255C04E8}" type="presParOf" srcId="{87760D01-5198-41F9-9523-245721AA9406}" destId="{846978C9-AC52-48D6-BF95-5ECC6CA41AAC}" srcOrd="0" destOrd="0" presId="urn:microsoft.com/office/officeart/2005/8/layout/process2"/>
    <dgm:cxn modelId="{0E4C7E6B-C4B2-4835-8945-88853C41F02C}" type="presParOf" srcId="{C87A26AE-897D-44F8-BE67-DC9E7DC513BC}" destId="{508364D1-DBE5-4CAE-8D6F-3B2054FF9AFD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267D62-360E-465A-A292-15836F8A0B3D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0B3C8A-3C79-4771-8A95-90E5B9AB3427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3600" b="1" dirty="0" smtClean="0"/>
            <a:t>Beach</a:t>
          </a:r>
          <a:endParaRPr lang="en-US" sz="3600" b="1" dirty="0"/>
        </a:p>
      </dgm:t>
    </dgm:pt>
    <dgm:pt modelId="{DD27EC1F-BBAD-46E3-AF60-C9022253DE88}" type="parTrans" cxnId="{6276E823-340C-4AEC-835D-224E73670D3F}">
      <dgm:prSet/>
      <dgm:spPr/>
      <dgm:t>
        <a:bodyPr/>
        <a:lstStyle/>
        <a:p>
          <a:endParaRPr lang="en-US"/>
        </a:p>
      </dgm:t>
    </dgm:pt>
    <dgm:pt modelId="{B9973412-D142-4566-8D35-4ECFFF89606A}" type="sibTrans" cxnId="{6276E823-340C-4AEC-835D-224E73670D3F}">
      <dgm:prSet/>
      <dgm:spPr/>
      <dgm:t>
        <a:bodyPr/>
        <a:lstStyle/>
        <a:p>
          <a:endParaRPr lang="en-US"/>
        </a:p>
      </dgm:t>
    </dgm:pt>
    <dgm:pt modelId="{F8F946B5-577E-4A72-B95D-EDECC0A0CA8F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800" dirty="0" smtClean="0"/>
            <a:t>Sand</a:t>
          </a:r>
          <a:endParaRPr lang="en-US" sz="2800" dirty="0"/>
        </a:p>
      </dgm:t>
    </dgm:pt>
    <dgm:pt modelId="{5BCA984A-F9F0-4267-A69E-5016CAF4BE16}" type="parTrans" cxnId="{FBEF50C8-6203-4861-8485-C9D04FB323DC}">
      <dgm:prSet/>
      <dgm:spPr/>
      <dgm:t>
        <a:bodyPr/>
        <a:lstStyle/>
        <a:p>
          <a:endParaRPr lang="en-US"/>
        </a:p>
      </dgm:t>
    </dgm:pt>
    <dgm:pt modelId="{EBA2950C-BA8D-4CC6-8206-D1608FBAD533}" type="sibTrans" cxnId="{FBEF50C8-6203-4861-8485-C9D04FB323DC}">
      <dgm:prSet/>
      <dgm:spPr/>
      <dgm:t>
        <a:bodyPr/>
        <a:lstStyle/>
        <a:p>
          <a:endParaRPr lang="en-US"/>
        </a:p>
      </dgm:t>
    </dgm:pt>
    <dgm:pt modelId="{2C70E317-29CA-4439-A8A7-5CD524A5B352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3200" b="1" dirty="0" smtClean="0"/>
            <a:t>People</a:t>
          </a:r>
          <a:endParaRPr lang="en-US" sz="3200" b="1" dirty="0"/>
        </a:p>
      </dgm:t>
    </dgm:pt>
    <dgm:pt modelId="{93927434-4EC2-49EF-AD17-ECCDCB5BC2E7}" type="parTrans" cxnId="{61A61B22-B442-423A-9B73-014A582F16F8}">
      <dgm:prSet/>
      <dgm:spPr/>
      <dgm:t>
        <a:bodyPr/>
        <a:lstStyle/>
        <a:p>
          <a:endParaRPr lang="en-US"/>
        </a:p>
      </dgm:t>
    </dgm:pt>
    <dgm:pt modelId="{B969C775-A620-49A1-9C09-5795DDA2B015}" type="sibTrans" cxnId="{61A61B22-B442-423A-9B73-014A582F16F8}">
      <dgm:prSet/>
      <dgm:spPr/>
      <dgm:t>
        <a:bodyPr/>
        <a:lstStyle/>
        <a:p>
          <a:endParaRPr lang="en-US"/>
        </a:p>
      </dgm:t>
    </dgm:pt>
    <dgm:pt modelId="{496803AA-7532-48B9-9EA1-9BE0C80416A1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3600" dirty="0" smtClean="0"/>
            <a:t>Sea</a:t>
          </a:r>
          <a:endParaRPr lang="en-US" sz="3600" dirty="0"/>
        </a:p>
      </dgm:t>
    </dgm:pt>
    <dgm:pt modelId="{E79D43ED-6E49-452E-B809-4BA96183D63D}" type="parTrans" cxnId="{7476F292-1F60-498B-A883-9CF7EB70A81A}">
      <dgm:prSet/>
      <dgm:spPr/>
      <dgm:t>
        <a:bodyPr/>
        <a:lstStyle/>
        <a:p>
          <a:endParaRPr lang="en-US"/>
        </a:p>
      </dgm:t>
    </dgm:pt>
    <dgm:pt modelId="{DCEFEFAC-031D-4222-868F-3E04402B9AB8}" type="sibTrans" cxnId="{7476F292-1F60-498B-A883-9CF7EB70A81A}">
      <dgm:prSet/>
      <dgm:spPr/>
      <dgm:t>
        <a:bodyPr/>
        <a:lstStyle/>
        <a:p>
          <a:endParaRPr lang="en-US"/>
        </a:p>
      </dgm:t>
    </dgm:pt>
    <dgm:pt modelId="{D56A8041-CE8C-4C67-B545-76A1CA3A9669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4000" dirty="0" smtClean="0"/>
            <a:t>Sky</a:t>
          </a:r>
          <a:endParaRPr lang="en-US" sz="4000" dirty="0"/>
        </a:p>
      </dgm:t>
    </dgm:pt>
    <dgm:pt modelId="{EA558DFE-161A-4FC4-8F28-04C9C5981C2C}" type="parTrans" cxnId="{36C191EC-AD8E-4424-B1F6-C8B8290B3042}">
      <dgm:prSet/>
      <dgm:spPr/>
      <dgm:t>
        <a:bodyPr/>
        <a:lstStyle/>
        <a:p>
          <a:endParaRPr lang="en-US"/>
        </a:p>
      </dgm:t>
    </dgm:pt>
    <dgm:pt modelId="{DA610089-2712-40F6-A53B-41EB1A5F75F7}" type="sibTrans" cxnId="{36C191EC-AD8E-4424-B1F6-C8B8290B3042}">
      <dgm:prSet/>
      <dgm:spPr/>
      <dgm:t>
        <a:bodyPr/>
        <a:lstStyle/>
        <a:p>
          <a:endParaRPr lang="en-US"/>
        </a:p>
      </dgm:t>
    </dgm:pt>
    <dgm:pt modelId="{3FFB56F3-F3AF-4037-AD00-46AF9276971D}">
      <dgm:prSet phldrT="[Text]" custT="1"/>
      <dgm:spPr/>
      <dgm:t>
        <a:bodyPr/>
        <a:lstStyle/>
        <a:p>
          <a:r>
            <a:rPr lang="en-US" sz="2800" dirty="0" smtClean="0"/>
            <a:t>Rocks</a:t>
          </a:r>
          <a:endParaRPr lang="en-US" sz="2800" dirty="0"/>
        </a:p>
      </dgm:t>
    </dgm:pt>
    <dgm:pt modelId="{A14B1939-05C8-4945-AF11-2622EA506926}" type="parTrans" cxnId="{7561851E-9562-4F67-8EC3-920DF1D2B033}">
      <dgm:prSet/>
      <dgm:spPr/>
      <dgm:t>
        <a:bodyPr/>
        <a:lstStyle/>
        <a:p>
          <a:endParaRPr lang="en-US"/>
        </a:p>
      </dgm:t>
    </dgm:pt>
    <dgm:pt modelId="{73625C38-0010-4A48-8208-01A9E4AEC785}" type="sibTrans" cxnId="{7561851E-9562-4F67-8EC3-920DF1D2B033}">
      <dgm:prSet/>
      <dgm:spPr/>
      <dgm:t>
        <a:bodyPr/>
        <a:lstStyle/>
        <a:p>
          <a:endParaRPr lang="en-US"/>
        </a:p>
      </dgm:t>
    </dgm:pt>
    <dgm:pt modelId="{00B1197E-7BF1-4FB4-918F-7D4A01DF6C63}">
      <dgm:prSet phldrT="[Text]"/>
      <dgm:spPr/>
      <dgm:t>
        <a:bodyPr/>
        <a:lstStyle/>
        <a:p>
          <a:endParaRPr lang="en-US" dirty="0"/>
        </a:p>
      </dgm:t>
    </dgm:pt>
    <dgm:pt modelId="{DB2AA4A5-3DDA-47D0-B3CF-73BDA35BCC08}" type="parTrans" cxnId="{03A6948E-4B4A-4B81-BB65-3F3360A81713}">
      <dgm:prSet/>
      <dgm:spPr/>
      <dgm:t>
        <a:bodyPr/>
        <a:lstStyle/>
        <a:p>
          <a:endParaRPr lang="en-US"/>
        </a:p>
      </dgm:t>
    </dgm:pt>
    <dgm:pt modelId="{0AA801F0-7A00-41D3-BAD3-E8D64CF9D689}" type="sibTrans" cxnId="{03A6948E-4B4A-4B81-BB65-3F3360A81713}">
      <dgm:prSet/>
      <dgm:spPr/>
      <dgm:t>
        <a:bodyPr/>
        <a:lstStyle/>
        <a:p>
          <a:endParaRPr lang="en-US"/>
        </a:p>
      </dgm:t>
    </dgm:pt>
    <dgm:pt modelId="{9B445E00-9CCB-46B9-88F0-CB892CE44761}">
      <dgm:prSet phldrT="[Text]" custT="1"/>
      <dgm:spPr/>
    </dgm:pt>
    <dgm:pt modelId="{80AD775D-A2AC-4E64-8981-AF8CC5BC946B}" type="parTrans" cxnId="{7DF44CDA-96E9-45A8-9B43-A8C9CF705278}">
      <dgm:prSet/>
      <dgm:spPr/>
      <dgm:t>
        <a:bodyPr/>
        <a:lstStyle/>
        <a:p>
          <a:endParaRPr lang="en-US"/>
        </a:p>
      </dgm:t>
    </dgm:pt>
    <dgm:pt modelId="{5F49EB2F-1D87-4064-A777-42B785FB0E35}" type="sibTrans" cxnId="{7DF44CDA-96E9-45A8-9B43-A8C9CF705278}">
      <dgm:prSet/>
      <dgm:spPr/>
      <dgm:t>
        <a:bodyPr/>
        <a:lstStyle/>
        <a:p>
          <a:endParaRPr lang="en-US"/>
        </a:p>
      </dgm:t>
    </dgm:pt>
    <dgm:pt modelId="{FC715810-46E0-431B-B839-F9EC3F22047C}">
      <dgm:prSet phldrT="[Text]" custT="1"/>
      <dgm:spPr/>
      <dgm:t>
        <a:bodyPr/>
        <a:lstStyle/>
        <a:p>
          <a:endParaRPr lang="en-US" sz="2800" dirty="0"/>
        </a:p>
      </dgm:t>
    </dgm:pt>
    <dgm:pt modelId="{01151E22-E46B-460C-B34C-A2399B2CDE89}" type="parTrans" cxnId="{F3803BFA-52D1-4BD7-8B94-DF74C6EEFEB2}">
      <dgm:prSet/>
      <dgm:spPr/>
      <dgm:t>
        <a:bodyPr/>
        <a:lstStyle/>
        <a:p>
          <a:endParaRPr lang="en-US"/>
        </a:p>
      </dgm:t>
    </dgm:pt>
    <dgm:pt modelId="{D3672C6D-C7AD-4116-8B72-D281B5EA9E55}" type="sibTrans" cxnId="{F3803BFA-52D1-4BD7-8B94-DF74C6EEFEB2}">
      <dgm:prSet/>
      <dgm:spPr/>
      <dgm:t>
        <a:bodyPr/>
        <a:lstStyle/>
        <a:p>
          <a:endParaRPr lang="en-US"/>
        </a:p>
      </dgm:t>
    </dgm:pt>
    <dgm:pt modelId="{114B3C5E-6F00-496D-91F8-3A7120C5F3AC}">
      <dgm:prSet phldrT="[Text]" custT="1"/>
      <dgm:spPr/>
      <dgm:t>
        <a:bodyPr/>
        <a:lstStyle/>
        <a:p>
          <a:endParaRPr lang="en-US" sz="2800" dirty="0"/>
        </a:p>
      </dgm:t>
    </dgm:pt>
    <dgm:pt modelId="{9F40BE59-D1FD-4147-897A-50F85FAF149C}" type="parTrans" cxnId="{87CC6340-5D25-4609-811C-BDE0D798CB04}">
      <dgm:prSet/>
      <dgm:spPr/>
      <dgm:t>
        <a:bodyPr/>
        <a:lstStyle/>
        <a:p>
          <a:endParaRPr lang="en-US"/>
        </a:p>
      </dgm:t>
    </dgm:pt>
    <dgm:pt modelId="{23586600-7167-4745-BBBE-CFA78E2B124E}" type="sibTrans" cxnId="{87CC6340-5D25-4609-811C-BDE0D798CB04}">
      <dgm:prSet/>
      <dgm:spPr/>
      <dgm:t>
        <a:bodyPr/>
        <a:lstStyle/>
        <a:p>
          <a:endParaRPr lang="en-US"/>
        </a:p>
      </dgm:t>
    </dgm:pt>
    <dgm:pt modelId="{0F516B0F-5F99-46E7-A419-AB547ADF6331}" type="pres">
      <dgm:prSet presAssocID="{46267D62-360E-465A-A292-15836F8A0B3D}" presName="Name0" presStyleCnt="0">
        <dgm:presLayoutVars>
          <dgm:chMax val="1"/>
          <dgm:chPref val="1"/>
        </dgm:presLayoutVars>
      </dgm:prSet>
      <dgm:spPr/>
    </dgm:pt>
    <dgm:pt modelId="{029B7505-5BAC-4993-921D-A58FDB5DF723}" type="pres">
      <dgm:prSet presAssocID="{100B3C8A-3C79-4771-8A95-90E5B9AB3427}" presName="Parent" presStyleLbl="node0" presStyleIdx="0" presStyleCnt="1" custLinFactNeighborX="4016" custLinFactNeighborY="-1205">
        <dgm:presLayoutVars>
          <dgm:chMax val="5"/>
          <dgm:chPref val="5"/>
        </dgm:presLayoutVars>
      </dgm:prSet>
      <dgm:spPr/>
    </dgm:pt>
    <dgm:pt modelId="{B5234A70-CBBF-49CE-8C0C-6361641A9759}" type="pres">
      <dgm:prSet presAssocID="{100B3C8A-3C79-4771-8A95-90E5B9AB3427}" presName="Accent2" presStyleLbl="node1" presStyleIdx="0" presStyleCnt="19"/>
      <dgm:spPr/>
    </dgm:pt>
    <dgm:pt modelId="{A19E96D0-57C8-405E-81B1-9F29706B8F77}" type="pres">
      <dgm:prSet presAssocID="{100B3C8A-3C79-4771-8A95-90E5B9AB3427}" presName="Accent3" presStyleLbl="node1" presStyleIdx="1" presStyleCnt="19"/>
      <dgm:spPr/>
    </dgm:pt>
    <dgm:pt modelId="{1F696277-267B-4F57-817D-698766FA159A}" type="pres">
      <dgm:prSet presAssocID="{100B3C8A-3C79-4771-8A95-90E5B9AB3427}" presName="Accent4" presStyleLbl="node1" presStyleIdx="2" presStyleCnt="19"/>
      <dgm:spPr/>
    </dgm:pt>
    <dgm:pt modelId="{5749D831-2492-460B-8A2D-BC2AF9DF67EC}" type="pres">
      <dgm:prSet presAssocID="{100B3C8A-3C79-4771-8A95-90E5B9AB3427}" presName="Accent5" presStyleLbl="node1" presStyleIdx="3" presStyleCnt="19"/>
      <dgm:spPr/>
    </dgm:pt>
    <dgm:pt modelId="{C9AAB429-D3C6-47B6-9C9E-525D1B80CC0C}" type="pres">
      <dgm:prSet presAssocID="{100B3C8A-3C79-4771-8A95-90E5B9AB3427}" presName="Accent6" presStyleLbl="node1" presStyleIdx="4" presStyleCnt="19"/>
      <dgm:spPr/>
    </dgm:pt>
    <dgm:pt modelId="{FA52577F-8538-43E5-90D0-F68F3E40F1CC}" type="pres">
      <dgm:prSet presAssocID="{F8F946B5-577E-4A72-B95D-EDECC0A0CA8F}" presName="Child1" presStyleLbl="node1" presStyleIdx="5" presStyleCnt="19" custScaleX="142572">
        <dgm:presLayoutVars>
          <dgm:chMax val="0"/>
          <dgm:chPref val="0"/>
        </dgm:presLayoutVars>
      </dgm:prSet>
      <dgm:spPr/>
    </dgm:pt>
    <dgm:pt modelId="{AFDD9784-B4DB-40DC-AC64-06871BFFCA3A}" type="pres">
      <dgm:prSet presAssocID="{F8F946B5-577E-4A72-B95D-EDECC0A0CA8F}" presName="Accent7" presStyleCnt="0"/>
      <dgm:spPr/>
    </dgm:pt>
    <dgm:pt modelId="{B9A07F0C-56F9-49CB-8E4C-ADC96BA0C06E}" type="pres">
      <dgm:prSet presAssocID="{F8F946B5-577E-4A72-B95D-EDECC0A0CA8F}" presName="AccentHold1" presStyleLbl="node1" presStyleIdx="6" presStyleCnt="19"/>
      <dgm:spPr/>
    </dgm:pt>
    <dgm:pt modelId="{E4BD0BCB-CBED-4B0B-AD78-B1DCC29AC27C}" type="pres">
      <dgm:prSet presAssocID="{F8F946B5-577E-4A72-B95D-EDECC0A0CA8F}" presName="Accent8" presStyleCnt="0"/>
      <dgm:spPr/>
    </dgm:pt>
    <dgm:pt modelId="{3684782F-69F5-4CEF-A48A-C9D300CC9777}" type="pres">
      <dgm:prSet presAssocID="{F8F946B5-577E-4A72-B95D-EDECC0A0CA8F}" presName="AccentHold2" presStyleLbl="node1" presStyleIdx="7" presStyleCnt="19"/>
      <dgm:spPr/>
    </dgm:pt>
    <dgm:pt modelId="{6256AEBF-0A6F-4204-8BED-6EBB9B044E70}" type="pres">
      <dgm:prSet presAssocID="{2C70E317-29CA-4439-A8A7-5CD524A5B352}" presName="Child2" presStyleLbl="node1" presStyleIdx="8" presStyleCnt="19" custScaleX="204819" custScaleY="197050" custLinFactNeighborX="-42479" custLinFactNeighborY="-29049">
        <dgm:presLayoutVars>
          <dgm:chMax val="0"/>
          <dgm:chPref val="0"/>
        </dgm:presLayoutVars>
      </dgm:prSet>
      <dgm:spPr/>
    </dgm:pt>
    <dgm:pt modelId="{B0C81F91-8FEF-4111-BB84-694563F8E18A}" type="pres">
      <dgm:prSet presAssocID="{2C70E317-29CA-4439-A8A7-5CD524A5B352}" presName="Accent9" presStyleCnt="0"/>
      <dgm:spPr/>
    </dgm:pt>
    <dgm:pt modelId="{CF179FE9-F22E-4D43-9FBD-2984F30AEB5F}" type="pres">
      <dgm:prSet presAssocID="{2C70E317-29CA-4439-A8A7-5CD524A5B352}" presName="AccentHold1" presStyleLbl="node1" presStyleIdx="9" presStyleCnt="19"/>
      <dgm:spPr/>
    </dgm:pt>
    <dgm:pt modelId="{AA8B62CE-0085-4E2F-8880-411622DE6653}" type="pres">
      <dgm:prSet presAssocID="{2C70E317-29CA-4439-A8A7-5CD524A5B352}" presName="Accent10" presStyleCnt="0"/>
      <dgm:spPr/>
    </dgm:pt>
    <dgm:pt modelId="{E541DFE2-CCEA-468F-9868-EC36127F3C33}" type="pres">
      <dgm:prSet presAssocID="{2C70E317-29CA-4439-A8A7-5CD524A5B352}" presName="AccentHold2" presStyleLbl="node1" presStyleIdx="10" presStyleCnt="19"/>
      <dgm:spPr/>
    </dgm:pt>
    <dgm:pt modelId="{2DF1ACA1-DE3E-4D84-B2E6-CAFF0742F35F}" type="pres">
      <dgm:prSet presAssocID="{2C70E317-29CA-4439-A8A7-5CD524A5B352}" presName="Accent11" presStyleCnt="0"/>
      <dgm:spPr/>
    </dgm:pt>
    <dgm:pt modelId="{B85DB3EB-62E8-4E51-9840-D8E8802B59B6}" type="pres">
      <dgm:prSet presAssocID="{2C70E317-29CA-4439-A8A7-5CD524A5B352}" presName="AccentHold3" presStyleLbl="node1" presStyleIdx="11" presStyleCnt="19"/>
      <dgm:spPr/>
    </dgm:pt>
    <dgm:pt modelId="{F9A8A7E2-3CC5-4F6C-BFEF-C1A0BB1C4001}" type="pres">
      <dgm:prSet presAssocID="{496803AA-7532-48B9-9EA1-9BE0C80416A1}" presName="Child3" presStyleLbl="node1" presStyleIdx="12" presStyleCnt="19" custScaleX="146526" custScaleY="142075" custLinFactX="-121437" custLinFactNeighborX="-200000" custLinFactNeighborY="20589">
        <dgm:presLayoutVars>
          <dgm:chMax val="0"/>
          <dgm:chPref val="0"/>
        </dgm:presLayoutVars>
      </dgm:prSet>
      <dgm:spPr/>
    </dgm:pt>
    <dgm:pt modelId="{C84ADFE2-118F-48EC-8799-2DD8B1882BD1}" type="pres">
      <dgm:prSet presAssocID="{496803AA-7532-48B9-9EA1-9BE0C80416A1}" presName="Accent12" presStyleCnt="0"/>
      <dgm:spPr/>
    </dgm:pt>
    <dgm:pt modelId="{F4273A13-E6A2-498C-8EF3-BF99FBAD2900}" type="pres">
      <dgm:prSet presAssocID="{496803AA-7532-48B9-9EA1-9BE0C80416A1}" presName="AccentHold1" presStyleLbl="node1" presStyleIdx="13" presStyleCnt="19"/>
      <dgm:spPr/>
    </dgm:pt>
    <dgm:pt modelId="{FD4E4DDE-EB75-4978-87D8-3735A3EB27C4}" type="pres">
      <dgm:prSet presAssocID="{D56A8041-CE8C-4C67-B545-76A1CA3A9669}" presName="Child4" presStyleLbl="node1" presStyleIdx="14" presStyleCnt="19" custScaleX="216656" custScaleY="181256" custLinFactX="100000" custLinFactNeighborX="148067" custLinFactNeighborY="-66182">
        <dgm:presLayoutVars>
          <dgm:chMax val="0"/>
          <dgm:chPref val="0"/>
        </dgm:presLayoutVars>
      </dgm:prSet>
      <dgm:spPr/>
    </dgm:pt>
    <dgm:pt modelId="{17A45323-3E19-4E56-B251-9568E60AAF92}" type="pres">
      <dgm:prSet presAssocID="{D56A8041-CE8C-4C67-B545-76A1CA3A9669}" presName="Accent13" presStyleCnt="0"/>
      <dgm:spPr/>
    </dgm:pt>
    <dgm:pt modelId="{F725AF68-ED64-4E08-8B65-CA780E8FD13F}" type="pres">
      <dgm:prSet presAssocID="{D56A8041-CE8C-4C67-B545-76A1CA3A9669}" presName="AccentHold1" presStyleLbl="node1" presStyleIdx="15" presStyleCnt="19"/>
      <dgm:spPr/>
    </dgm:pt>
    <dgm:pt modelId="{53CB0E35-6D4C-4342-8DD8-6E0BA8DF9A86}" type="pres">
      <dgm:prSet presAssocID="{3FFB56F3-F3AF-4037-AD00-46AF9276971D}" presName="Child5" presStyleLbl="node1" presStyleIdx="16" presStyleCnt="19" custScaleX="146522" custScaleY="117651" custLinFactNeighborX="-96147" custLinFactNeighborY="12439">
        <dgm:presLayoutVars>
          <dgm:chMax val="0"/>
          <dgm:chPref val="0"/>
        </dgm:presLayoutVars>
      </dgm:prSet>
      <dgm:spPr/>
    </dgm:pt>
    <dgm:pt modelId="{D116368D-831C-4249-8F4C-E69C472AE2C6}" type="pres">
      <dgm:prSet presAssocID="{3FFB56F3-F3AF-4037-AD00-46AF9276971D}" presName="Accent15" presStyleCnt="0"/>
      <dgm:spPr/>
    </dgm:pt>
    <dgm:pt modelId="{E3DD1DCB-5274-407A-B978-1B7464FECDFD}" type="pres">
      <dgm:prSet presAssocID="{3FFB56F3-F3AF-4037-AD00-46AF9276971D}" presName="AccentHold2" presStyleLbl="node1" presStyleIdx="17" presStyleCnt="19"/>
      <dgm:spPr/>
    </dgm:pt>
    <dgm:pt modelId="{47F99BAE-4AC0-44D0-AA20-1DCAD93B5DA8}" type="pres">
      <dgm:prSet presAssocID="{3FFB56F3-F3AF-4037-AD00-46AF9276971D}" presName="Accent16" presStyleCnt="0"/>
      <dgm:spPr/>
    </dgm:pt>
    <dgm:pt modelId="{BF1C0048-F607-438C-9A01-E6F25B3E7407}" type="pres">
      <dgm:prSet presAssocID="{3FFB56F3-F3AF-4037-AD00-46AF9276971D}" presName="AccentHold3" presStyleLbl="node1" presStyleIdx="18" presStyleCnt="19"/>
      <dgm:spPr/>
    </dgm:pt>
  </dgm:ptLst>
  <dgm:cxnLst>
    <dgm:cxn modelId="{6276E823-340C-4AEC-835D-224E73670D3F}" srcId="{46267D62-360E-465A-A292-15836F8A0B3D}" destId="{100B3C8A-3C79-4771-8A95-90E5B9AB3427}" srcOrd="0" destOrd="0" parTransId="{DD27EC1F-BBAD-46E3-AF60-C9022253DE88}" sibTransId="{B9973412-D142-4566-8D35-4ECFFF89606A}"/>
    <dgm:cxn modelId="{F3803BFA-52D1-4BD7-8B94-DF74C6EEFEB2}" srcId="{100B3C8A-3C79-4771-8A95-90E5B9AB3427}" destId="{FC715810-46E0-431B-B839-F9EC3F22047C}" srcOrd="7" destOrd="0" parTransId="{01151E22-E46B-460C-B34C-A2399B2CDE89}" sibTransId="{D3672C6D-C7AD-4116-8B72-D281B5EA9E55}"/>
    <dgm:cxn modelId="{36C191EC-AD8E-4424-B1F6-C8B8290B3042}" srcId="{100B3C8A-3C79-4771-8A95-90E5B9AB3427}" destId="{D56A8041-CE8C-4C67-B545-76A1CA3A9669}" srcOrd="3" destOrd="0" parTransId="{EA558DFE-161A-4FC4-8F28-04C9C5981C2C}" sibTransId="{DA610089-2712-40F6-A53B-41EB1A5F75F7}"/>
    <dgm:cxn modelId="{EC559947-DA85-4E67-8D06-2E8AFCBD75E9}" type="presOf" srcId="{100B3C8A-3C79-4771-8A95-90E5B9AB3427}" destId="{029B7505-5BAC-4993-921D-A58FDB5DF723}" srcOrd="0" destOrd="0" presId="urn:microsoft.com/office/officeart/2009/3/layout/CircleRelationship"/>
    <dgm:cxn modelId="{61A61B22-B442-423A-9B73-014A582F16F8}" srcId="{100B3C8A-3C79-4771-8A95-90E5B9AB3427}" destId="{2C70E317-29CA-4439-A8A7-5CD524A5B352}" srcOrd="1" destOrd="0" parTransId="{93927434-4EC2-49EF-AD17-ECCDCB5BC2E7}" sibTransId="{B969C775-A620-49A1-9C09-5795DDA2B015}"/>
    <dgm:cxn modelId="{2E88B926-3577-43ED-AB92-3A982D5D246F}" type="presOf" srcId="{46267D62-360E-465A-A292-15836F8A0B3D}" destId="{0F516B0F-5F99-46E7-A419-AB547ADF6331}" srcOrd="0" destOrd="0" presId="urn:microsoft.com/office/officeart/2009/3/layout/CircleRelationship"/>
    <dgm:cxn modelId="{03A6948E-4B4A-4B81-BB65-3F3360A81713}" srcId="{100B3C8A-3C79-4771-8A95-90E5B9AB3427}" destId="{00B1197E-7BF1-4FB4-918F-7D4A01DF6C63}" srcOrd="8" destOrd="0" parTransId="{DB2AA4A5-3DDA-47D0-B3CF-73BDA35BCC08}" sibTransId="{0AA801F0-7A00-41D3-BAD3-E8D64CF9D689}"/>
    <dgm:cxn modelId="{FBEF50C8-6203-4861-8485-C9D04FB323DC}" srcId="{100B3C8A-3C79-4771-8A95-90E5B9AB3427}" destId="{F8F946B5-577E-4A72-B95D-EDECC0A0CA8F}" srcOrd="0" destOrd="0" parTransId="{5BCA984A-F9F0-4267-A69E-5016CAF4BE16}" sibTransId="{EBA2950C-BA8D-4CC6-8206-D1608FBAD533}"/>
    <dgm:cxn modelId="{C61C30F0-581B-4FF2-B467-B6903DF96380}" type="presOf" srcId="{496803AA-7532-48B9-9EA1-9BE0C80416A1}" destId="{F9A8A7E2-3CC5-4F6C-BFEF-C1A0BB1C4001}" srcOrd="0" destOrd="0" presId="urn:microsoft.com/office/officeart/2009/3/layout/CircleRelationship"/>
    <dgm:cxn modelId="{0BE7543B-167D-43F0-B9F3-809435D93F55}" type="presOf" srcId="{2C70E317-29CA-4439-A8A7-5CD524A5B352}" destId="{6256AEBF-0A6F-4204-8BED-6EBB9B044E70}" srcOrd="0" destOrd="0" presId="urn:microsoft.com/office/officeart/2009/3/layout/CircleRelationship"/>
    <dgm:cxn modelId="{7476F292-1F60-498B-A883-9CF7EB70A81A}" srcId="{100B3C8A-3C79-4771-8A95-90E5B9AB3427}" destId="{496803AA-7532-48B9-9EA1-9BE0C80416A1}" srcOrd="2" destOrd="0" parTransId="{E79D43ED-6E49-452E-B809-4BA96183D63D}" sibTransId="{DCEFEFAC-031D-4222-868F-3E04402B9AB8}"/>
    <dgm:cxn modelId="{B987ABCE-6A31-48C6-BA05-78E90E12C3A3}" type="presOf" srcId="{3FFB56F3-F3AF-4037-AD00-46AF9276971D}" destId="{53CB0E35-6D4C-4342-8DD8-6E0BA8DF9A86}" srcOrd="0" destOrd="0" presId="urn:microsoft.com/office/officeart/2009/3/layout/CircleRelationship"/>
    <dgm:cxn modelId="{975BB476-38D1-4401-9F4D-8D94ED3BA458}" type="presOf" srcId="{D56A8041-CE8C-4C67-B545-76A1CA3A9669}" destId="{FD4E4DDE-EB75-4978-87D8-3735A3EB27C4}" srcOrd="0" destOrd="0" presId="urn:microsoft.com/office/officeart/2009/3/layout/CircleRelationship"/>
    <dgm:cxn modelId="{7DF44CDA-96E9-45A8-9B43-A8C9CF705278}" srcId="{100B3C8A-3C79-4771-8A95-90E5B9AB3427}" destId="{9B445E00-9CCB-46B9-88F0-CB892CE44761}" srcOrd="5" destOrd="0" parTransId="{80AD775D-A2AC-4E64-8981-AF8CC5BC946B}" sibTransId="{5F49EB2F-1D87-4064-A777-42B785FB0E35}"/>
    <dgm:cxn modelId="{7561851E-9562-4F67-8EC3-920DF1D2B033}" srcId="{100B3C8A-3C79-4771-8A95-90E5B9AB3427}" destId="{3FFB56F3-F3AF-4037-AD00-46AF9276971D}" srcOrd="4" destOrd="0" parTransId="{A14B1939-05C8-4945-AF11-2622EA506926}" sibTransId="{73625C38-0010-4A48-8208-01A9E4AEC785}"/>
    <dgm:cxn modelId="{87CC6340-5D25-4609-811C-BDE0D798CB04}" srcId="{100B3C8A-3C79-4771-8A95-90E5B9AB3427}" destId="{114B3C5E-6F00-496D-91F8-3A7120C5F3AC}" srcOrd="6" destOrd="0" parTransId="{9F40BE59-D1FD-4147-897A-50F85FAF149C}" sibTransId="{23586600-7167-4745-BBBE-CFA78E2B124E}"/>
    <dgm:cxn modelId="{4B6731DE-7AB6-436F-BC9E-6077D8D70044}" type="presOf" srcId="{F8F946B5-577E-4A72-B95D-EDECC0A0CA8F}" destId="{FA52577F-8538-43E5-90D0-F68F3E40F1CC}" srcOrd="0" destOrd="0" presId="urn:microsoft.com/office/officeart/2009/3/layout/CircleRelationship"/>
    <dgm:cxn modelId="{86226773-11F3-4F7F-92DC-4D4A844983FC}" type="presParOf" srcId="{0F516B0F-5F99-46E7-A419-AB547ADF6331}" destId="{029B7505-5BAC-4993-921D-A58FDB5DF723}" srcOrd="0" destOrd="0" presId="urn:microsoft.com/office/officeart/2009/3/layout/CircleRelationship"/>
    <dgm:cxn modelId="{BB786197-0063-4C6A-BA95-750A18D1FF2C}" type="presParOf" srcId="{0F516B0F-5F99-46E7-A419-AB547ADF6331}" destId="{B5234A70-CBBF-49CE-8C0C-6361641A9759}" srcOrd="1" destOrd="0" presId="urn:microsoft.com/office/officeart/2009/3/layout/CircleRelationship"/>
    <dgm:cxn modelId="{75D20E49-A140-4551-82B1-A357FBD460CA}" type="presParOf" srcId="{0F516B0F-5F99-46E7-A419-AB547ADF6331}" destId="{A19E96D0-57C8-405E-81B1-9F29706B8F77}" srcOrd="2" destOrd="0" presId="urn:microsoft.com/office/officeart/2009/3/layout/CircleRelationship"/>
    <dgm:cxn modelId="{EFDB00F6-17C8-4FA9-8019-E86E98CE66EF}" type="presParOf" srcId="{0F516B0F-5F99-46E7-A419-AB547ADF6331}" destId="{1F696277-267B-4F57-817D-698766FA159A}" srcOrd="3" destOrd="0" presId="urn:microsoft.com/office/officeart/2009/3/layout/CircleRelationship"/>
    <dgm:cxn modelId="{8FD2041B-68EA-4BEA-87E5-A438783A0749}" type="presParOf" srcId="{0F516B0F-5F99-46E7-A419-AB547ADF6331}" destId="{5749D831-2492-460B-8A2D-BC2AF9DF67EC}" srcOrd="4" destOrd="0" presId="urn:microsoft.com/office/officeart/2009/3/layout/CircleRelationship"/>
    <dgm:cxn modelId="{32BC6F5A-3F0E-46E1-8A5F-78C3B1D1FF81}" type="presParOf" srcId="{0F516B0F-5F99-46E7-A419-AB547ADF6331}" destId="{C9AAB429-D3C6-47B6-9C9E-525D1B80CC0C}" srcOrd="5" destOrd="0" presId="urn:microsoft.com/office/officeart/2009/3/layout/CircleRelationship"/>
    <dgm:cxn modelId="{4CCC256E-140C-4B48-9AD7-F01CC4273BD9}" type="presParOf" srcId="{0F516B0F-5F99-46E7-A419-AB547ADF6331}" destId="{FA52577F-8538-43E5-90D0-F68F3E40F1CC}" srcOrd="6" destOrd="0" presId="urn:microsoft.com/office/officeart/2009/3/layout/CircleRelationship"/>
    <dgm:cxn modelId="{C157CFA3-5E1D-4A6C-80C9-42B5AF0D7B3B}" type="presParOf" srcId="{0F516B0F-5F99-46E7-A419-AB547ADF6331}" destId="{AFDD9784-B4DB-40DC-AC64-06871BFFCA3A}" srcOrd="7" destOrd="0" presId="urn:microsoft.com/office/officeart/2009/3/layout/CircleRelationship"/>
    <dgm:cxn modelId="{BF65389C-5332-46E5-BE16-5CD41D1500C9}" type="presParOf" srcId="{AFDD9784-B4DB-40DC-AC64-06871BFFCA3A}" destId="{B9A07F0C-56F9-49CB-8E4C-ADC96BA0C06E}" srcOrd="0" destOrd="0" presId="urn:microsoft.com/office/officeart/2009/3/layout/CircleRelationship"/>
    <dgm:cxn modelId="{3A39E689-5A8A-4198-A597-35135B21E5FA}" type="presParOf" srcId="{0F516B0F-5F99-46E7-A419-AB547ADF6331}" destId="{E4BD0BCB-CBED-4B0B-AD78-B1DCC29AC27C}" srcOrd="8" destOrd="0" presId="urn:microsoft.com/office/officeart/2009/3/layout/CircleRelationship"/>
    <dgm:cxn modelId="{AB4261C2-3AF9-437B-BF20-E4DE673D2221}" type="presParOf" srcId="{E4BD0BCB-CBED-4B0B-AD78-B1DCC29AC27C}" destId="{3684782F-69F5-4CEF-A48A-C9D300CC9777}" srcOrd="0" destOrd="0" presId="urn:microsoft.com/office/officeart/2009/3/layout/CircleRelationship"/>
    <dgm:cxn modelId="{1FAF2422-0459-4C72-94A0-353B1A32E1F4}" type="presParOf" srcId="{0F516B0F-5F99-46E7-A419-AB547ADF6331}" destId="{6256AEBF-0A6F-4204-8BED-6EBB9B044E70}" srcOrd="9" destOrd="0" presId="urn:microsoft.com/office/officeart/2009/3/layout/CircleRelationship"/>
    <dgm:cxn modelId="{1A851E53-B25B-435C-A99D-F37FAE172B3F}" type="presParOf" srcId="{0F516B0F-5F99-46E7-A419-AB547ADF6331}" destId="{B0C81F91-8FEF-4111-BB84-694563F8E18A}" srcOrd="10" destOrd="0" presId="urn:microsoft.com/office/officeart/2009/3/layout/CircleRelationship"/>
    <dgm:cxn modelId="{60EB6719-7777-41FD-A227-84C72293F129}" type="presParOf" srcId="{B0C81F91-8FEF-4111-BB84-694563F8E18A}" destId="{CF179FE9-F22E-4D43-9FBD-2984F30AEB5F}" srcOrd="0" destOrd="0" presId="urn:microsoft.com/office/officeart/2009/3/layout/CircleRelationship"/>
    <dgm:cxn modelId="{EBFF5251-9ECB-4BC9-BB7C-391441222F95}" type="presParOf" srcId="{0F516B0F-5F99-46E7-A419-AB547ADF6331}" destId="{AA8B62CE-0085-4E2F-8880-411622DE6653}" srcOrd="11" destOrd="0" presId="urn:microsoft.com/office/officeart/2009/3/layout/CircleRelationship"/>
    <dgm:cxn modelId="{D4228788-40F5-48B9-83A0-F0299B0CE381}" type="presParOf" srcId="{AA8B62CE-0085-4E2F-8880-411622DE6653}" destId="{E541DFE2-CCEA-468F-9868-EC36127F3C33}" srcOrd="0" destOrd="0" presId="urn:microsoft.com/office/officeart/2009/3/layout/CircleRelationship"/>
    <dgm:cxn modelId="{7B775048-0F68-4BC6-9DD4-4665994B831F}" type="presParOf" srcId="{0F516B0F-5F99-46E7-A419-AB547ADF6331}" destId="{2DF1ACA1-DE3E-4D84-B2E6-CAFF0742F35F}" srcOrd="12" destOrd="0" presId="urn:microsoft.com/office/officeart/2009/3/layout/CircleRelationship"/>
    <dgm:cxn modelId="{65A631E2-CA81-47AA-90F5-BC247C326C99}" type="presParOf" srcId="{2DF1ACA1-DE3E-4D84-B2E6-CAFF0742F35F}" destId="{B85DB3EB-62E8-4E51-9840-D8E8802B59B6}" srcOrd="0" destOrd="0" presId="urn:microsoft.com/office/officeart/2009/3/layout/CircleRelationship"/>
    <dgm:cxn modelId="{628E65D5-4A0C-403D-BDEC-439FD9381279}" type="presParOf" srcId="{0F516B0F-5F99-46E7-A419-AB547ADF6331}" destId="{F9A8A7E2-3CC5-4F6C-BFEF-C1A0BB1C4001}" srcOrd="13" destOrd="0" presId="urn:microsoft.com/office/officeart/2009/3/layout/CircleRelationship"/>
    <dgm:cxn modelId="{EF9CACAD-5121-4029-8181-B5BB523405EC}" type="presParOf" srcId="{0F516B0F-5F99-46E7-A419-AB547ADF6331}" destId="{C84ADFE2-118F-48EC-8799-2DD8B1882BD1}" srcOrd="14" destOrd="0" presId="urn:microsoft.com/office/officeart/2009/3/layout/CircleRelationship"/>
    <dgm:cxn modelId="{BFC9EAD2-0C37-4C98-B7CA-A2BDAB64B36A}" type="presParOf" srcId="{C84ADFE2-118F-48EC-8799-2DD8B1882BD1}" destId="{F4273A13-E6A2-498C-8EF3-BF99FBAD2900}" srcOrd="0" destOrd="0" presId="urn:microsoft.com/office/officeart/2009/3/layout/CircleRelationship"/>
    <dgm:cxn modelId="{7C992E70-C5D9-414D-805E-B726736111B0}" type="presParOf" srcId="{0F516B0F-5F99-46E7-A419-AB547ADF6331}" destId="{FD4E4DDE-EB75-4978-87D8-3735A3EB27C4}" srcOrd="15" destOrd="0" presId="urn:microsoft.com/office/officeart/2009/3/layout/CircleRelationship"/>
    <dgm:cxn modelId="{27CCA028-E924-4B3D-A79A-52A5EAD2D27E}" type="presParOf" srcId="{0F516B0F-5F99-46E7-A419-AB547ADF6331}" destId="{17A45323-3E19-4E56-B251-9568E60AAF92}" srcOrd="16" destOrd="0" presId="urn:microsoft.com/office/officeart/2009/3/layout/CircleRelationship"/>
    <dgm:cxn modelId="{A16DDE9B-F354-455F-91C0-3E50BAF376FA}" type="presParOf" srcId="{17A45323-3E19-4E56-B251-9568E60AAF92}" destId="{F725AF68-ED64-4E08-8B65-CA780E8FD13F}" srcOrd="0" destOrd="0" presId="urn:microsoft.com/office/officeart/2009/3/layout/CircleRelationship"/>
    <dgm:cxn modelId="{10DF42E6-71B9-49E1-9287-EC94B0AA572F}" type="presParOf" srcId="{0F516B0F-5F99-46E7-A419-AB547ADF6331}" destId="{53CB0E35-6D4C-4342-8DD8-6E0BA8DF9A86}" srcOrd="17" destOrd="0" presId="urn:microsoft.com/office/officeart/2009/3/layout/CircleRelationship"/>
    <dgm:cxn modelId="{E7DFCF7D-2A68-4183-98DD-198D55448743}" type="presParOf" srcId="{0F516B0F-5F99-46E7-A419-AB547ADF6331}" destId="{D116368D-831C-4249-8F4C-E69C472AE2C6}" srcOrd="18" destOrd="0" presId="urn:microsoft.com/office/officeart/2009/3/layout/CircleRelationship"/>
    <dgm:cxn modelId="{BFFB5F57-8DB9-4483-B287-1566F7D22907}" type="presParOf" srcId="{D116368D-831C-4249-8F4C-E69C472AE2C6}" destId="{E3DD1DCB-5274-407A-B978-1B7464FECDFD}" srcOrd="0" destOrd="0" presId="urn:microsoft.com/office/officeart/2009/3/layout/CircleRelationship"/>
    <dgm:cxn modelId="{85F18BD7-BBD7-4FC5-B09B-A88BB06C1D76}" type="presParOf" srcId="{0F516B0F-5F99-46E7-A419-AB547ADF6331}" destId="{47F99BAE-4AC0-44D0-AA20-1DCAD93B5DA8}" srcOrd="19" destOrd="0" presId="urn:microsoft.com/office/officeart/2009/3/layout/CircleRelationship"/>
    <dgm:cxn modelId="{D6FD0740-AF14-48F7-86EA-0784C8D9FF1D}" type="presParOf" srcId="{47F99BAE-4AC0-44D0-AA20-1DCAD93B5DA8}" destId="{BF1C0048-F607-438C-9A01-E6F25B3E7407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04771C-F3A9-4582-B312-E32F2AA4BB96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BD1122-7235-4C29-98E2-7AA6DAEA8E24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4800" b="1" dirty="0" smtClean="0"/>
            <a:t>City</a:t>
          </a:r>
          <a:endParaRPr lang="en-US" sz="4800" b="1" dirty="0"/>
        </a:p>
      </dgm:t>
    </dgm:pt>
    <dgm:pt modelId="{CA45E76E-620C-4BF6-A794-A9FCDCE85F8E}" type="parTrans" cxnId="{B52544BA-3112-42DB-B554-EB6B301F33D0}">
      <dgm:prSet/>
      <dgm:spPr/>
      <dgm:t>
        <a:bodyPr/>
        <a:lstStyle/>
        <a:p>
          <a:endParaRPr lang="en-US"/>
        </a:p>
      </dgm:t>
    </dgm:pt>
    <dgm:pt modelId="{A7AEEC61-E944-412D-A19B-82B5CF2193C7}" type="sibTrans" cxnId="{B52544BA-3112-42DB-B554-EB6B301F33D0}">
      <dgm:prSet/>
      <dgm:spPr/>
      <dgm:t>
        <a:bodyPr/>
        <a:lstStyle/>
        <a:p>
          <a:endParaRPr lang="en-US"/>
        </a:p>
      </dgm:t>
    </dgm:pt>
    <dgm:pt modelId="{3113B49C-6B20-47BA-8825-A31E387643CF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Road</a:t>
          </a:r>
          <a:endParaRPr lang="en-US" dirty="0"/>
        </a:p>
      </dgm:t>
    </dgm:pt>
    <dgm:pt modelId="{3FD73CD4-8E26-4F1C-8EEC-AF89580D9036}" type="parTrans" cxnId="{32B3CF75-A56C-4344-A48B-11B96A3F3F72}">
      <dgm:prSet/>
      <dgm:spPr/>
      <dgm:t>
        <a:bodyPr/>
        <a:lstStyle/>
        <a:p>
          <a:endParaRPr lang="en-US"/>
        </a:p>
      </dgm:t>
    </dgm:pt>
    <dgm:pt modelId="{8FA85595-C0FE-45E8-BDBA-8BA896DB3D4D}" type="sibTrans" cxnId="{32B3CF75-A56C-4344-A48B-11B96A3F3F72}">
      <dgm:prSet/>
      <dgm:spPr/>
      <dgm:t>
        <a:bodyPr/>
        <a:lstStyle/>
        <a:p>
          <a:endParaRPr lang="en-US"/>
        </a:p>
      </dgm:t>
    </dgm:pt>
    <dgm:pt modelId="{907AF0CD-536E-431A-9A0A-74F365B7670A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Building</a:t>
          </a:r>
          <a:endParaRPr lang="en-US" dirty="0"/>
        </a:p>
      </dgm:t>
    </dgm:pt>
    <dgm:pt modelId="{523ECA93-52DB-4100-BB69-BA4432AAE896}" type="parTrans" cxnId="{398E7965-DBA9-48A3-8A41-867E08CBB99B}">
      <dgm:prSet/>
      <dgm:spPr/>
      <dgm:t>
        <a:bodyPr/>
        <a:lstStyle/>
        <a:p>
          <a:endParaRPr lang="en-US"/>
        </a:p>
      </dgm:t>
    </dgm:pt>
    <dgm:pt modelId="{64AEE6E7-09A9-4F6A-A9B8-5E9878E1E12B}" type="sibTrans" cxnId="{398E7965-DBA9-48A3-8A41-867E08CBB99B}">
      <dgm:prSet/>
      <dgm:spPr/>
      <dgm:t>
        <a:bodyPr/>
        <a:lstStyle/>
        <a:p>
          <a:endParaRPr lang="en-US"/>
        </a:p>
      </dgm:t>
    </dgm:pt>
    <dgm:pt modelId="{CA05FD8C-4D3B-4512-A338-13A28C7968D1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3200" dirty="0" smtClean="0">
              <a:solidFill>
                <a:schemeClr val="tx1">
                  <a:lumMod val="95000"/>
                  <a:lumOff val="5000"/>
                </a:schemeClr>
              </a:solidFill>
            </a:rPr>
            <a:t>Snow</a:t>
          </a:r>
          <a:endParaRPr lang="en-US" sz="32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6B5B8E82-2A64-463A-BA8C-D71289826D64}" type="parTrans" cxnId="{2C4C4D4E-4C80-4165-B375-E00F854844B2}">
      <dgm:prSet/>
      <dgm:spPr/>
      <dgm:t>
        <a:bodyPr/>
        <a:lstStyle/>
        <a:p>
          <a:endParaRPr lang="en-US"/>
        </a:p>
      </dgm:t>
    </dgm:pt>
    <dgm:pt modelId="{C637B884-FCF1-4403-879F-7B70BA31278A}" type="sibTrans" cxnId="{2C4C4D4E-4C80-4165-B375-E00F854844B2}">
      <dgm:prSet/>
      <dgm:spPr/>
      <dgm:t>
        <a:bodyPr/>
        <a:lstStyle/>
        <a:p>
          <a:endParaRPr lang="en-US"/>
        </a:p>
      </dgm:t>
    </dgm:pt>
    <dgm:pt modelId="{F85D95A8-E6E2-4CA6-BD4D-AE645CE81C75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3200" dirty="0" smtClean="0">
              <a:solidFill>
                <a:schemeClr val="tx1">
                  <a:lumMod val="95000"/>
                  <a:lumOff val="5000"/>
                </a:schemeClr>
              </a:solidFill>
            </a:rPr>
            <a:t>Tree</a:t>
          </a:r>
          <a:endParaRPr lang="en-US" sz="32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D09E4AF4-746C-49FD-81D8-BFF9D48CE3A4}" type="parTrans" cxnId="{4E14825A-95E8-4F0E-8965-422E2EE5121E}">
      <dgm:prSet/>
      <dgm:spPr/>
      <dgm:t>
        <a:bodyPr/>
        <a:lstStyle/>
        <a:p>
          <a:endParaRPr lang="en-US"/>
        </a:p>
      </dgm:t>
    </dgm:pt>
    <dgm:pt modelId="{4524E9EB-62A4-4D0D-B495-0B08BB1D7653}" type="sibTrans" cxnId="{4E14825A-95E8-4F0E-8965-422E2EE5121E}">
      <dgm:prSet/>
      <dgm:spPr/>
      <dgm:t>
        <a:bodyPr/>
        <a:lstStyle/>
        <a:p>
          <a:endParaRPr lang="en-US"/>
        </a:p>
      </dgm:t>
    </dgm:pt>
    <dgm:pt modelId="{9E518533-8231-47F9-8187-0050583BBE0A}">
      <dgm:prSet phldrT="[Text]" custT="1"/>
      <dgm:spPr>
        <a:solidFill>
          <a:schemeClr val="bg1"/>
        </a:solidFill>
      </dgm:spPr>
      <dgm:t>
        <a:bodyPr/>
        <a:lstStyle/>
        <a:p>
          <a:endParaRPr lang="en-US" sz="32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1AF26E09-8E56-4E08-8260-18CA0F891A2E}" type="parTrans" cxnId="{C71805DF-155F-432D-A055-175C4AE21359}">
      <dgm:prSet/>
      <dgm:spPr/>
      <dgm:t>
        <a:bodyPr/>
        <a:lstStyle/>
        <a:p>
          <a:endParaRPr lang="en-US"/>
        </a:p>
      </dgm:t>
    </dgm:pt>
    <dgm:pt modelId="{9295BF2C-A356-44A5-89AD-06BCBE259B40}" type="sibTrans" cxnId="{C71805DF-155F-432D-A055-175C4AE21359}">
      <dgm:prSet/>
      <dgm:spPr/>
      <dgm:t>
        <a:bodyPr/>
        <a:lstStyle/>
        <a:p>
          <a:endParaRPr lang="en-US"/>
        </a:p>
      </dgm:t>
    </dgm:pt>
    <dgm:pt modelId="{20BE1B19-F256-45DF-99FC-663C2077D73B}" type="pres">
      <dgm:prSet presAssocID="{7804771C-F3A9-4582-B312-E32F2AA4BB96}" presName="Name0" presStyleCnt="0">
        <dgm:presLayoutVars>
          <dgm:chMax val="1"/>
          <dgm:chPref val="1"/>
        </dgm:presLayoutVars>
      </dgm:prSet>
      <dgm:spPr/>
    </dgm:pt>
    <dgm:pt modelId="{5214EEDD-9D63-422B-9C0C-27848D8E4947}" type="pres">
      <dgm:prSet presAssocID="{C3BD1122-7235-4C29-98E2-7AA6DAEA8E24}" presName="Parent" presStyleLbl="node0" presStyleIdx="0" presStyleCnt="1" custScaleX="108925" custScaleY="94641" custLinFactNeighborX="-279">
        <dgm:presLayoutVars>
          <dgm:chMax val="5"/>
          <dgm:chPref val="5"/>
        </dgm:presLayoutVars>
      </dgm:prSet>
      <dgm:spPr/>
    </dgm:pt>
    <dgm:pt modelId="{4893AA3D-AE4E-4803-9914-3677429F58BE}" type="pres">
      <dgm:prSet presAssocID="{C3BD1122-7235-4C29-98E2-7AA6DAEA8E24}" presName="Accent1" presStyleLbl="node1" presStyleIdx="0" presStyleCnt="17"/>
      <dgm:spPr/>
    </dgm:pt>
    <dgm:pt modelId="{79BA24C1-6A7A-4CB1-A406-B0A0F4605077}" type="pres">
      <dgm:prSet presAssocID="{C3BD1122-7235-4C29-98E2-7AA6DAEA8E24}" presName="Accent2" presStyleLbl="node1" presStyleIdx="1" presStyleCnt="17"/>
      <dgm:spPr/>
    </dgm:pt>
    <dgm:pt modelId="{3075CDED-534A-4891-9E5A-1DE17304BDC6}" type="pres">
      <dgm:prSet presAssocID="{C3BD1122-7235-4C29-98E2-7AA6DAEA8E24}" presName="Accent3" presStyleLbl="node1" presStyleIdx="2" presStyleCnt="17"/>
      <dgm:spPr/>
    </dgm:pt>
    <dgm:pt modelId="{6972F5E9-9476-4D65-8E55-A3F852CF823F}" type="pres">
      <dgm:prSet presAssocID="{C3BD1122-7235-4C29-98E2-7AA6DAEA8E24}" presName="Accent4" presStyleLbl="node1" presStyleIdx="3" presStyleCnt="17"/>
      <dgm:spPr/>
    </dgm:pt>
    <dgm:pt modelId="{0F21E5C8-A5F2-487D-AA48-980AF783777B}" type="pres">
      <dgm:prSet presAssocID="{C3BD1122-7235-4C29-98E2-7AA6DAEA8E24}" presName="Accent5" presStyleLbl="node1" presStyleIdx="4" presStyleCnt="17"/>
      <dgm:spPr/>
    </dgm:pt>
    <dgm:pt modelId="{6253BD67-72B3-4D6C-86BD-69291FE90C5C}" type="pres">
      <dgm:prSet presAssocID="{C3BD1122-7235-4C29-98E2-7AA6DAEA8E24}" presName="Accent6" presStyleLbl="node1" presStyleIdx="5" presStyleCnt="17"/>
      <dgm:spPr/>
    </dgm:pt>
    <dgm:pt modelId="{A4AE1B3F-B909-45AD-990D-97B708440569}" type="pres">
      <dgm:prSet presAssocID="{3113B49C-6B20-47BA-8825-A31E387643CF}" presName="Child1" presStyleLbl="node1" presStyleIdx="6" presStyleCnt="17" custLinFactX="100000" custLinFactY="30451" custLinFactNeighborX="169978" custLinFactNeighborY="100000">
        <dgm:presLayoutVars>
          <dgm:chMax val="0"/>
          <dgm:chPref val="0"/>
        </dgm:presLayoutVars>
      </dgm:prSet>
      <dgm:spPr/>
    </dgm:pt>
    <dgm:pt modelId="{0C57E90B-9984-4055-88A4-49AA8FAF22D2}" type="pres">
      <dgm:prSet presAssocID="{3113B49C-6B20-47BA-8825-A31E387643CF}" presName="Accent7" presStyleCnt="0"/>
      <dgm:spPr/>
    </dgm:pt>
    <dgm:pt modelId="{190DF4FF-EBB5-48E1-9732-B915D71329E2}" type="pres">
      <dgm:prSet presAssocID="{3113B49C-6B20-47BA-8825-A31E387643CF}" presName="AccentHold1" presStyleLbl="node1" presStyleIdx="7" presStyleCnt="17"/>
      <dgm:spPr/>
    </dgm:pt>
    <dgm:pt modelId="{8C850A87-B812-43E0-AB29-BA9E77105AA0}" type="pres">
      <dgm:prSet presAssocID="{3113B49C-6B20-47BA-8825-A31E387643CF}" presName="Accent8" presStyleCnt="0"/>
      <dgm:spPr/>
    </dgm:pt>
    <dgm:pt modelId="{870FDD2F-D7CC-483F-9421-D998085D5918}" type="pres">
      <dgm:prSet presAssocID="{3113B49C-6B20-47BA-8825-A31E387643CF}" presName="AccentHold2" presStyleLbl="node1" presStyleIdx="8" presStyleCnt="17" custScaleX="113622" custScaleY="111636" custLinFactX="72665" custLinFactY="34070" custLinFactNeighborX="100000" custLinFactNeighborY="100000"/>
      <dgm:spPr/>
    </dgm:pt>
    <dgm:pt modelId="{39BA7B46-48B1-490C-A15D-C3B858AC34CE}" type="pres">
      <dgm:prSet presAssocID="{907AF0CD-536E-431A-9A0A-74F365B7670A}" presName="Child2" presStyleLbl="node1" presStyleIdx="9" presStyleCnt="17" custLinFactNeighborX="-37979" custLinFactNeighborY="9082">
        <dgm:presLayoutVars>
          <dgm:chMax val="0"/>
          <dgm:chPref val="0"/>
        </dgm:presLayoutVars>
      </dgm:prSet>
      <dgm:spPr/>
    </dgm:pt>
    <dgm:pt modelId="{15EA3966-DCDB-475C-9D7E-C1E39983BB77}" type="pres">
      <dgm:prSet presAssocID="{907AF0CD-536E-431A-9A0A-74F365B7670A}" presName="Accent9" presStyleCnt="0"/>
      <dgm:spPr/>
    </dgm:pt>
    <dgm:pt modelId="{E7034925-BC38-45E6-8D2E-7A1B58836982}" type="pres">
      <dgm:prSet presAssocID="{907AF0CD-536E-431A-9A0A-74F365B7670A}" presName="AccentHold1" presStyleLbl="node1" presStyleIdx="10" presStyleCnt="17"/>
      <dgm:spPr/>
    </dgm:pt>
    <dgm:pt modelId="{65384671-3ED7-4595-BC7D-8553B446F6A4}" type="pres">
      <dgm:prSet presAssocID="{907AF0CD-536E-431A-9A0A-74F365B7670A}" presName="Accent10" presStyleCnt="0"/>
      <dgm:spPr/>
    </dgm:pt>
    <dgm:pt modelId="{5CF38C70-31D6-4D40-81FD-1648D25AB862}" type="pres">
      <dgm:prSet presAssocID="{907AF0CD-536E-431A-9A0A-74F365B7670A}" presName="AccentHold2" presStyleLbl="node1" presStyleIdx="11" presStyleCnt="17"/>
      <dgm:spPr/>
    </dgm:pt>
    <dgm:pt modelId="{F37F30B2-4E1E-456D-99E3-2F50C020A087}" type="pres">
      <dgm:prSet presAssocID="{907AF0CD-536E-431A-9A0A-74F365B7670A}" presName="Accent11" presStyleCnt="0"/>
      <dgm:spPr/>
    </dgm:pt>
    <dgm:pt modelId="{58BFF7FC-B4D3-4FF1-B3F6-8F7391EB793D}" type="pres">
      <dgm:prSet presAssocID="{907AF0CD-536E-431A-9A0A-74F365B7670A}" presName="AccentHold3" presStyleLbl="node1" presStyleIdx="12" presStyleCnt="17"/>
      <dgm:spPr/>
    </dgm:pt>
    <dgm:pt modelId="{7740C18E-1951-4127-81FD-48E012AECBE4}" type="pres">
      <dgm:prSet presAssocID="{CA05FD8C-4D3B-4512-A338-13A28C7968D1}" presName="Child3" presStyleLbl="node1" presStyleIdx="13" presStyleCnt="17" custScaleX="130486" custScaleY="57442" custLinFactX="-178109" custLinFactY="-100000" custLinFactNeighborX="-200000" custLinFactNeighborY="-134227">
        <dgm:presLayoutVars>
          <dgm:chMax val="0"/>
          <dgm:chPref val="0"/>
        </dgm:presLayoutVars>
      </dgm:prSet>
      <dgm:spPr/>
    </dgm:pt>
    <dgm:pt modelId="{55412BB5-E3DA-4729-955D-2195270882CA}" type="pres">
      <dgm:prSet presAssocID="{CA05FD8C-4D3B-4512-A338-13A28C7968D1}" presName="Accent12" presStyleCnt="0"/>
      <dgm:spPr/>
    </dgm:pt>
    <dgm:pt modelId="{26B40A2E-7B0A-4281-8293-E6DFB7AB0954}" type="pres">
      <dgm:prSet presAssocID="{CA05FD8C-4D3B-4512-A338-13A28C7968D1}" presName="AccentHold1" presStyleLbl="node1" presStyleIdx="14" presStyleCnt="17"/>
      <dgm:spPr/>
    </dgm:pt>
    <dgm:pt modelId="{32D55A07-EA63-4A6E-A9E2-DFAE7BD2B2B1}" type="pres">
      <dgm:prSet presAssocID="{F85D95A8-E6E2-4CA6-BD4D-AE645CE81C75}" presName="Child4" presStyleLbl="node1" presStyleIdx="15" presStyleCnt="17">
        <dgm:presLayoutVars>
          <dgm:chMax val="0"/>
          <dgm:chPref val="0"/>
        </dgm:presLayoutVars>
      </dgm:prSet>
      <dgm:spPr/>
    </dgm:pt>
    <dgm:pt modelId="{1D1A8C62-4A93-4928-AC40-C7DC48F4775B}" type="pres">
      <dgm:prSet presAssocID="{F85D95A8-E6E2-4CA6-BD4D-AE645CE81C75}" presName="Accent13" presStyleCnt="0"/>
      <dgm:spPr/>
    </dgm:pt>
    <dgm:pt modelId="{077F8BE0-5ECA-4D06-B99A-AA2C5CB2D40B}" type="pres">
      <dgm:prSet presAssocID="{F85D95A8-E6E2-4CA6-BD4D-AE645CE81C75}" presName="AccentHold1" presStyleLbl="node1" presStyleIdx="16" presStyleCnt="17"/>
      <dgm:spPr/>
    </dgm:pt>
  </dgm:ptLst>
  <dgm:cxnLst>
    <dgm:cxn modelId="{FF5BF0D4-A197-417C-9E55-D07DFA5B0D9B}" type="presOf" srcId="{C3BD1122-7235-4C29-98E2-7AA6DAEA8E24}" destId="{5214EEDD-9D63-422B-9C0C-27848D8E4947}" srcOrd="0" destOrd="0" presId="urn:microsoft.com/office/officeart/2009/3/layout/CircleRelationship"/>
    <dgm:cxn modelId="{B52544BA-3112-42DB-B554-EB6B301F33D0}" srcId="{7804771C-F3A9-4582-B312-E32F2AA4BB96}" destId="{C3BD1122-7235-4C29-98E2-7AA6DAEA8E24}" srcOrd="0" destOrd="0" parTransId="{CA45E76E-620C-4BF6-A794-A9FCDCE85F8E}" sibTransId="{A7AEEC61-E944-412D-A19B-82B5CF2193C7}"/>
    <dgm:cxn modelId="{2C4C4D4E-4C80-4165-B375-E00F854844B2}" srcId="{C3BD1122-7235-4C29-98E2-7AA6DAEA8E24}" destId="{CA05FD8C-4D3B-4512-A338-13A28C7968D1}" srcOrd="2" destOrd="0" parTransId="{6B5B8E82-2A64-463A-BA8C-D71289826D64}" sibTransId="{C637B884-FCF1-4403-879F-7B70BA31278A}"/>
    <dgm:cxn modelId="{58FE2EA9-212C-4A5E-BDE9-F418F065A9A0}" type="presOf" srcId="{CA05FD8C-4D3B-4512-A338-13A28C7968D1}" destId="{7740C18E-1951-4127-81FD-48E012AECBE4}" srcOrd="0" destOrd="0" presId="urn:microsoft.com/office/officeart/2009/3/layout/CircleRelationship"/>
    <dgm:cxn modelId="{CDA4C6F6-E329-4F49-AA2E-5AE860D03810}" type="presOf" srcId="{7804771C-F3A9-4582-B312-E32F2AA4BB96}" destId="{20BE1B19-F256-45DF-99FC-663C2077D73B}" srcOrd="0" destOrd="0" presId="urn:microsoft.com/office/officeart/2009/3/layout/CircleRelationship"/>
    <dgm:cxn modelId="{398E7965-DBA9-48A3-8A41-867E08CBB99B}" srcId="{C3BD1122-7235-4C29-98E2-7AA6DAEA8E24}" destId="{907AF0CD-536E-431A-9A0A-74F365B7670A}" srcOrd="1" destOrd="0" parTransId="{523ECA93-52DB-4100-BB69-BA4432AAE896}" sibTransId="{64AEE6E7-09A9-4F6A-A9B8-5E9878E1E12B}"/>
    <dgm:cxn modelId="{6931FABE-B3F4-4B38-9A55-76BE929B4423}" type="presOf" srcId="{F85D95A8-E6E2-4CA6-BD4D-AE645CE81C75}" destId="{32D55A07-EA63-4A6E-A9E2-DFAE7BD2B2B1}" srcOrd="0" destOrd="0" presId="urn:microsoft.com/office/officeart/2009/3/layout/CircleRelationship"/>
    <dgm:cxn modelId="{C71805DF-155F-432D-A055-175C4AE21359}" srcId="{7804771C-F3A9-4582-B312-E32F2AA4BB96}" destId="{9E518533-8231-47F9-8187-0050583BBE0A}" srcOrd="1" destOrd="0" parTransId="{1AF26E09-8E56-4E08-8260-18CA0F891A2E}" sibTransId="{9295BF2C-A356-44A5-89AD-06BCBE259B40}"/>
    <dgm:cxn modelId="{32B3CF75-A56C-4344-A48B-11B96A3F3F72}" srcId="{C3BD1122-7235-4C29-98E2-7AA6DAEA8E24}" destId="{3113B49C-6B20-47BA-8825-A31E387643CF}" srcOrd="0" destOrd="0" parTransId="{3FD73CD4-8E26-4F1C-8EEC-AF89580D9036}" sibTransId="{8FA85595-C0FE-45E8-BDBA-8BA896DB3D4D}"/>
    <dgm:cxn modelId="{897A1300-7AFF-4172-94C3-A8A0F7C793E1}" type="presOf" srcId="{907AF0CD-536E-431A-9A0A-74F365B7670A}" destId="{39BA7B46-48B1-490C-A15D-C3B858AC34CE}" srcOrd="0" destOrd="0" presId="urn:microsoft.com/office/officeart/2009/3/layout/CircleRelationship"/>
    <dgm:cxn modelId="{4E14825A-95E8-4F0E-8965-422E2EE5121E}" srcId="{C3BD1122-7235-4C29-98E2-7AA6DAEA8E24}" destId="{F85D95A8-E6E2-4CA6-BD4D-AE645CE81C75}" srcOrd="3" destOrd="0" parTransId="{D09E4AF4-746C-49FD-81D8-BFF9D48CE3A4}" sibTransId="{4524E9EB-62A4-4D0D-B495-0B08BB1D7653}"/>
    <dgm:cxn modelId="{CB79FC7F-80A1-4D36-9404-D2D00837E70A}" type="presOf" srcId="{3113B49C-6B20-47BA-8825-A31E387643CF}" destId="{A4AE1B3F-B909-45AD-990D-97B708440569}" srcOrd="0" destOrd="0" presId="urn:microsoft.com/office/officeart/2009/3/layout/CircleRelationship"/>
    <dgm:cxn modelId="{BEDBDD4E-BEE8-4D43-B007-21B3C009C3B6}" type="presParOf" srcId="{20BE1B19-F256-45DF-99FC-663C2077D73B}" destId="{5214EEDD-9D63-422B-9C0C-27848D8E4947}" srcOrd="0" destOrd="0" presId="urn:microsoft.com/office/officeart/2009/3/layout/CircleRelationship"/>
    <dgm:cxn modelId="{9DC65ADE-CBE0-430B-B644-5735CB17F6D8}" type="presParOf" srcId="{20BE1B19-F256-45DF-99FC-663C2077D73B}" destId="{4893AA3D-AE4E-4803-9914-3677429F58BE}" srcOrd="1" destOrd="0" presId="urn:microsoft.com/office/officeart/2009/3/layout/CircleRelationship"/>
    <dgm:cxn modelId="{03BD40B9-9793-4C63-A56F-3D88C21DF4DA}" type="presParOf" srcId="{20BE1B19-F256-45DF-99FC-663C2077D73B}" destId="{79BA24C1-6A7A-4CB1-A406-B0A0F4605077}" srcOrd="2" destOrd="0" presId="urn:microsoft.com/office/officeart/2009/3/layout/CircleRelationship"/>
    <dgm:cxn modelId="{74517411-DF47-44A0-94E7-EF3CC233672D}" type="presParOf" srcId="{20BE1B19-F256-45DF-99FC-663C2077D73B}" destId="{3075CDED-534A-4891-9E5A-1DE17304BDC6}" srcOrd="3" destOrd="0" presId="urn:microsoft.com/office/officeart/2009/3/layout/CircleRelationship"/>
    <dgm:cxn modelId="{CDF14E9F-9836-4E7E-8A69-5759172146F1}" type="presParOf" srcId="{20BE1B19-F256-45DF-99FC-663C2077D73B}" destId="{6972F5E9-9476-4D65-8E55-A3F852CF823F}" srcOrd="4" destOrd="0" presId="urn:microsoft.com/office/officeart/2009/3/layout/CircleRelationship"/>
    <dgm:cxn modelId="{F087E0BA-C387-4E67-BF37-B851781CB733}" type="presParOf" srcId="{20BE1B19-F256-45DF-99FC-663C2077D73B}" destId="{0F21E5C8-A5F2-487D-AA48-980AF783777B}" srcOrd="5" destOrd="0" presId="urn:microsoft.com/office/officeart/2009/3/layout/CircleRelationship"/>
    <dgm:cxn modelId="{DC1718E8-658B-405F-A583-293DFCFCF9E6}" type="presParOf" srcId="{20BE1B19-F256-45DF-99FC-663C2077D73B}" destId="{6253BD67-72B3-4D6C-86BD-69291FE90C5C}" srcOrd="6" destOrd="0" presId="urn:microsoft.com/office/officeart/2009/3/layout/CircleRelationship"/>
    <dgm:cxn modelId="{6FD2592A-BC21-44B0-A78E-AD21136553F6}" type="presParOf" srcId="{20BE1B19-F256-45DF-99FC-663C2077D73B}" destId="{A4AE1B3F-B909-45AD-990D-97B708440569}" srcOrd="7" destOrd="0" presId="urn:microsoft.com/office/officeart/2009/3/layout/CircleRelationship"/>
    <dgm:cxn modelId="{CF4883D0-97D0-41A4-8476-0FE2B7D2EDBE}" type="presParOf" srcId="{20BE1B19-F256-45DF-99FC-663C2077D73B}" destId="{0C57E90B-9984-4055-88A4-49AA8FAF22D2}" srcOrd="8" destOrd="0" presId="urn:microsoft.com/office/officeart/2009/3/layout/CircleRelationship"/>
    <dgm:cxn modelId="{A748BAAD-C1CD-4D8C-90B6-C09AA11C3EF2}" type="presParOf" srcId="{0C57E90B-9984-4055-88A4-49AA8FAF22D2}" destId="{190DF4FF-EBB5-48E1-9732-B915D71329E2}" srcOrd="0" destOrd="0" presId="urn:microsoft.com/office/officeart/2009/3/layout/CircleRelationship"/>
    <dgm:cxn modelId="{03A5DD00-26F8-49FF-B8EC-CE094DE61253}" type="presParOf" srcId="{20BE1B19-F256-45DF-99FC-663C2077D73B}" destId="{8C850A87-B812-43E0-AB29-BA9E77105AA0}" srcOrd="9" destOrd="0" presId="urn:microsoft.com/office/officeart/2009/3/layout/CircleRelationship"/>
    <dgm:cxn modelId="{2B79B60F-DAEA-4887-953C-B05C5FBFBEAB}" type="presParOf" srcId="{8C850A87-B812-43E0-AB29-BA9E77105AA0}" destId="{870FDD2F-D7CC-483F-9421-D998085D5918}" srcOrd="0" destOrd="0" presId="urn:microsoft.com/office/officeart/2009/3/layout/CircleRelationship"/>
    <dgm:cxn modelId="{0C79896C-D158-4B0C-9D1B-F4779FDCACB1}" type="presParOf" srcId="{20BE1B19-F256-45DF-99FC-663C2077D73B}" destId="{39BA7B46-48B1-490C-A15D-C3B858AC34CE}" srcOrd="10" destOrd="0" presId="urn:microsoft.com/office/officeart/2009/3/layout/CircleRelationship"/>
    <dgm:cxn modelId="{B588986E-EBE5-4AEC-A4A6-AE72EB9539E0}" type="presParOf" srcId="{20BE1B19-F256-45DF-99FC-663C2077D73B}" destId="{15EA3966-DCDB-475C-9D7E-C1E39983BB77}" srcOrd="11" destOrd="0" presId="urn:microsoft.com/office/officeart/2009/3/layout/CircleRelationship"/>
    <dgm:cxn modelId="{659138C5-E381-4C63-86D4-858C6ADD55D9}" type="presParOf" srcId="{15EA3966-DCDB-475C-9D7E-C1E39983BB77}" destId="{E7034925-BC38-45E6-8D2E-7A1B58836982}" srcOrd="0" destOrd="0" presId="urn:microsoft.com/office/officeart/2009/3/layout/CircleRelationship"/>
    <dgm:cxn modelId="{239E3022-1AA2-4F30-B3E7-D6CA66BC4DB2}" type="presParOf" srcId="{20BE1B19-F256-45DF-99FC-663C2077D73B}" destId="{65384671-3ED7-4595-BC7D-8553B446F6A4}" srcOrd="12" destOrd="0" presId="urn:microsoft.com/office/officeart/2009/3/layout/CircleRelationship"/>
    <dgm:cxn modelId="{4F98073C-0635-4C6B-8BD5-96BB7050E705}" type="presParOf" srcId="{65384671-3ED7-4595-BC7D-8553B446F6A4}" destId="{5CF38C70-31D6-4D40-81FD-1648D25AB862}" srcOrd="0" destOrd="0" presId="urn:microsoft.com/office/officeart/2009/3/layout/CircleRelationship"/>
    <dgm:cxn modelId="{49A898B6-C280-4118-A939-A93F57062D73}" type="presParOf" srcId="{20BE1B19-F256-45DF-99FC-663C2077D73B}" destId="{F37F30B2-4E1E-456D-99E3-2F50C020A087}" srcOrd="13" destOrd="0" presId="urn:microsoft.com/office/officeart/2009/3/layout/CircleRelationship"/>
    <dgm:cxn modelId="{82BFAC56-6D7B-4E93-8027-EDFF552EF8FB}" type="presParOf" srcId="{F37F30B2-4E1E-456D-99E3-2F50C020A087}" destId="{58BFF7FC-B4D3-4FF1-B3F6-8F7391EB793D}" srcOrd="0" destOrd="0" presId="urn:microsoft.com/office/officeart/2009/3/layout/CircleRelationship"/>
    <dgm:cxn modelId="{91308EAB-A82A-4EA9-9878-06F22CE64DF2}" type="presParOf" srcId="{20BE1B19-F256-45DF-99FC-663C2077D73B}" destId="{7740C18E-1951-4127-81FD-48E012AECBE4}" srcOrd="14" destOrd="0" presId="urn:microsoft.com/office/officeart/2009/3/layout/CircleRelationship"/>
    <dgm:cxn modelId="{0F2C84AB-E59A-49CB-8AB1-B45E42F97B57}" type="presParOf" srcId="{20BE1B19-F256-45DF-99FC-663C2077D73B}" destId="{55412BB5-E3DA-4729-955D-2195270882CA}" srcOrd="15" destOrd="0" presId="urn:microsoft.com/office/officeart/2009/3/layout/CircleRelationship"/>
    <dgm:cxn modelId="{37F8B79C-22DA-4483-B9F2-081715035C33}" type="presParOf" srcId="{55412BB5-E3DA-4729-955D-2195270882CA}" destId="{26B40A2E-7B0A-4281-8293-E6DFB7AB0954}" srcOrd="0" destOrd="0" presId="urn:microsoft.com/office/officeart/2009/3/layout/CircleRelationship"/>
    <dgm:cxn modelId="{43A81A12-B6E8-44C7-A4AB-56EEC1EC50CB}" type="presParOf" srcId="{20BE1B19-F256-45DF-99FC-663C2077D73B}" destId="{32D55A07-EA63-4A6E-A9E2-DFAE7BD2B2B1}" srcOrd="16" destOrd="0" presId="urn:microsoft.com/office/officeart/2009/3/layout/CircleRelationship"/>
    <dgm:cxn modelId="{BDB532CB-68F1-4DDA-95D9-B904D0A08A12}" type="presParOf" srcId="{20BE1B19-F256-45DF-99FC-663C2077D73B}" destId="{1D1A8C62-4A93-4928-AC40-C7DC48F4775B}" srcOrd="17" destOrd="0" presId="urn:microsoft.com/office/officeart/2009/3/layout/CircleRelationship"/>
    <dgm:cxn modelId="{FB1A9635-7B22-4AC9-B160-757BCB1082AA}" type="presParOf" srcId="{1D1A8C62-4A93-4928-AC40-C7DC48F4775B}" destId="{077F8BE0-5ECA-4D06-B99A-AA2C5CB2D40B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4F08D-BC0B-4CDA-9542-2D14A37FD11B}">
      <dsp:nvSpPr>
        <dsp:cNvPr id="0" name=""/>
        <dsp:cNvSpPr/>
      </dsp:nvSpPr>
      <dsp:spPr>
        <a:xfrm>
          <a:off x="1004482" y="755907"/>
          <a:ext cx="3806846" cy="2292089"/>
        </a:xfrm>
        <a:prstGeom prst="roundRect">
          <a:avLst>
            <a:gd name="adj" fmla="val 10000"/>
          </a:avLst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Support Vector Machines</a:t>
          </a:r>
          <a:endParaRPr lang="en-US" sz="2400" kern="1200" dirty="0"/>
        </a:p>
      </dsp:txBody>
      <dsp:txXfrm>
        <a:off x="1071615" y="823040"/>
        <a:ext cx="3672580" cy="2157823"/>
      </dsp:txXfrm>
    </dsp:sp>
    <dsp:sp modelId="{36A8A748-A391-4A60-9950-849D7F3FB68A}">
      <dsp:nvSpPr>
        <dsp:cNvPr id="0" name=""/>
        <dsp:cNvSpPr/>
      </dsp:nvSpPr>
      <dsp:spPr>
        <a:xfrm rot="18759636">
          <a:off x="4608577" y="1413213"/>
          <a:ext cx="1257979" cy="52382"/>
        </a:xfrm>
        <a:custGeom>
          <a:avLst/>
          <a:gdLst/>
          <a:ahLst/>
          <a:cxnLst/>
          <a:rect l="0" t="0" r="0" b="0"/>
          <a:pathLst>
            <a:path>
              <a:moveTo>
                <a:pt x="0" y="26191"/>
              </a:moveTo>
              <a:lnTo>
                <a:pt x="1257979" y="2619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06117" y="1407955"/>
        <a:ext cx="62898" cy="62898"/>
      </dsp:txXfrm>
    </dsp:sp>
    <dsp:sp modelId="{489DE46B-598F-4FE9-9360-348DD1462662}">
      <dsp:nvSpPr>
        <dsp:cNvPr id="0" name=""/>
        <dsp:cNvSpPr/>
      </dsp:nvSpPr>
      <dsp:spPr>
        <a:xfrm>
          <a:off x="5663804" y="23159"/>
          <a:ext cx="2213990" cy="1907397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Binary Class Classification</a:t>
          </a:r>
          <a:endParaRPr lang="en-US" sz="2400" kern="1200" dirty="0"/>
        </a:p>
      </dsp:txBody>
      <dsp:txXfrm>
        <a:off x="5719670" y="79025"/>
        <a:ext cx="2102258" cy="1795665"/>
      </dsp:txXfrm>
    </dsp:sp>
    <dsp:sp modelId="{76F62389-2485-474A-839E-29B48D56105D}">
      <dsp:nvSpPr>
        <dsp:cNvPr id="0" name=""/>
        <dsp:cNvSpPr/>
      </dsp:nvSpPr>
      <dsp:spPr>
        <a:xfrm rot="2969711">
          <a:off x="4572388" y="2394122"/>
          <a:ext cx="1363479" cy="52382"/>
        </a:xfrm>
        <a:custGeom>
          <a:avLst/>
          <a:gdLst/>
          <a:ahLst/>
          <a:cxnLst/>
          <a:rect l="0" t="0" r="0" b="0"/>
          <a:pathLst>
            <a:path>
              <a:moveTo>
                <a:pt x="0" y="26191"/>
              </a:moveTo>
              <a:lnTo>
                <a:pt x="1363479" y="2619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0040" y="2386226"/>
        <a:ext cx="68173" cy="68173"/>
      </dsp:txXfrm>
    </dsp:sp>
    <dsp:sp modelId="{A705CD64-BC04-408D-8D4B-46D190483CB5}">
      <dsp:nvSpPr>
        <dsp:cNvPr id="0" name=""/>
        <dsp:cNvSpPr/>
      </dsp:nvSpPr>
      <dsp:spPr>
        <a:xfrm>
          <a:off x="5696926" y="2074521"/>
          <a:ext cx="2213990" cy="1728307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Multi Class Classification</a:t>
          </a:r>
          <a:endParaRPr lang="en-US" sz="2400" kern="1200" dirty="0"/>
        </a:p>
      </dsp:txBody>
      <dsp:txXfrm>
        <a:off x="5747546" y="2125141"/>
        <a:ext cx="2112750" cy="16270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13583-1134-4E76-A9BF-8A3781CB798B}">
      <dsp:nvSpPr>
        <dsp:cNvPr id="0" name=""/>
        <dsp:cNvSpPr/>
      </dsp:nvSpPr>
      <dsp:spPr>
        <a:xfrm>
          <a:off x="3126479" y="33622"/>
          <a:ext cx="3937659" cy="626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Images</a:t>
          </a:r>
          <a:endParaRPr lang="en-US" sz="2000" kern="1200" dirty="0"/>
        </a:p>
      </dsp:txBody>
      <dsp:txXfrm>
        <a:off x="3144825" y="51968"/>
        <a:ext cx="3900967" cy="589680"/>
      </dsp:txXfrm>
    </dsp:sp>
    <dsp:sp modelId="{0DC14685-8A9B-466E-88DF-D1F613523CDC}">
      <dsp:nvSpPr>
        <dsp:cNvPr id="0" name=""/>
        <dsp:cNvSpPr/>
      </dsp:nvSpPr>
      <dsp:spPr>
        <a:xfrm rot="5540801">
          <a:off x="4951968" y="663750"/>
          <a:ext cx="247499" cy="3222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4980574" y="701137"/>
        <a:ext cx="193327" cy="173249"/>
      </dsp:txXfrm>
    </dsp:sp>
    <dsp:sp modelId="{A41176B8-708C-446E-95D7-39B1D6301BFF}">
      <dsp:nvSpPr>
        <dsp:cNvPr id="0" name=""/>
        <dsp:cNvSpPr/>
      </dsp:nvSpPr>
      <dsp:spPr>
        <a:xfrm>
          <a:off x="3070228" y="989718"/>
          <a:ext cx="3970424" cy="659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 Processing </a:t>
          </a:r>
          <a:endParaRPr lang="en-US" sz="2000" kern="1200" dirty="0"/>
        </a:p>
      </dsp:txBody>
      <dsp:txXfrm>
        <a:off x="3089556" y="1009046"/>
        <a:ext cx="3931768" cy="621255"/>
      </dsp:txXfrm>
    </dsp:sp>
    <dsp:sp modelId="{BFB5FF16-6926-4AC8-AF05-46F6757DBFC5}">
      <dsp:nvSpPr>
        <dsp:cNvPr id="0" name=""/>
        <dsp:cNvSpPr/>
      </dsp:nvSpPr>
      <dsp:spPr>
        <a:xfrm rot="5400000">
          <a:off x="4921185" y="1667530"/>
          <a:ext cx="268509" cy="3222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4958777" y="1694381"/>
        <a:ext cx="193327" cy="187956"/>
      </dsp:txXfrm>
    </dsp:sp>
    <dsp:sp modelId="{24E6D225-AA44-41FA-8E9D-9D08E120EC4A}">
      <dsp:nvSpPr>
        <dsp:cNvPr id="0" name=""/>
        <dsp:cNvSpPr/>
      </dsp:nvSpPr>
      <dsp:spPr>
        <a:xfrm>
          <a:off x="2372804" y="2007643"/>
          <a:ext cx="5365272" cy="716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Baseline algorithm Labeling</a:t>
          </a:r>
        </a:p>
      </dsp:txBody>
      <dsp:txXfrm>
        <a:off x="2393776" y="2028615"/>
        <a:ext cx="5323328" cy="674082"/>
      </dsp:txXfrm>
    </dsp:sp>
    <dsp:sp modelId="{3B9CCE0F-3960-4875-B7E9-77F8F310FCDB}">
      <dsp:nvSpPr>
        <dsp:cNvPr id="0" name=""/>
        <dsp:cNvSpPr/>
      </dsp:nvSpPr>
      <dsp:spPr>
        <a:xfrm rot="5400000">
          <a:off x="4921185" y="2741570"/>
          <a:ext cx="268509" cy="3222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4958777" y="2768421"/>
        <a:ext cx="193327" cy="187956"/>
      </dsp:txXfrm>
    </dsp:sp>
    <dsp:sp modelId="{03BD3345-6F5D-49C8-84D0-B86D2DDA3AB6}">
      <dsp:nvSpPr>
        <dsp:cNvPr id="0" name=""/>
        <dsp:cNvSpPr/>
      </dsp:nvSpPr>
      <dsp:spPr>
        <a:xfrm>
          <a:off x="1915248" y="3081683"/>
          <a:ext cx="6280383" cy="8057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Level 1 Labelling</a:t>
          </a:r>
          <a:br>
            <a:rPr lang="en-US" sz="2000" b="1" kern="1200" dirty="0" smtClean="0"/>
          </a:br>
          <a:r>
            <a:rPr lang="en-US" sz="2000" b="1" kern="1200" dirty="0" smtClean="0"/>
            <a:t>Binary Classifier: Linear SVM</a:t>
          </a:r>
        </a:p>
      </dsp:txBody>
      <dsp:txXfrm>
        <a:off x="1938847" y="3105282"/>
        <a:ext cx="6233185" cy="758546"/>
      </dsp:txXfrm>
    </dsp:sp>
    <dsp:sp modelId="{4B29142C-0BE3-400B-9D52-44D5DA6A5B91}">
      <dsp:nvSpPr>
        <dsp:cNvPr id="0" name=""/>
        <dsp:cNvSpPr/>
      </dsp:nvSpPr>
      <dsp:spPr>
        <a:xfrm rot="5400000">
          <a:off x="4921185" y="3905328"/>
          <a:ext cx="268509" cy="3222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4958777" y="3932179"/>
        <a:ext cx="193327" cy="187956"/>
      </dsp:txXfrm>
    </dsp:sp>
    <dsp:sp modelId="{3792C471-7CE5-40AD-B7F6-1927B4FE493B}">
      <dsp:nvSpPr>
        <dsp:cNvPr id="0" name=""/>
        <dsp:cNvSpPr/>
      </dsp:nvSpPr>
      <dsp:spPr>
        <a:xfrm>
          <a:off x="1971700" y="4245440"/>
          <a:ext cx="6167480" cy="6751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Level 2 Labelling</a:t>
          </a:r>
          <a:br>
            <a:rPr lang="en-US" sz="2000" b="1" kern="1200" dirty="0" smtClean="0"/>
          </a:br>
          <a:r>
            <a:rPr lang="en-US" sz="2000" b="1" kern="1200" dirty="0" smtClean="0"/>
            <a:t>Multi Class Classifier : Multi Class SVM</a:t>
          </a:r>
          <a:endParaRPr lang="en-US" sz="2000" b="1" kern="1200" dirty="0"/>
        </a:p>
      </dsp:txBody>
      <dsp:txXfrm>
        <a:off x="1991476" y="4265216"/>
        <a:ext cx="6127928" cy="635646"/>
      </dsp:txXfrm>
    </dsp:sp>
    <dsp:sp modelId="{87760D01-5198-41F9-9523-245721AA9406}">
      <dsp:nvSpPr>
        <dsp:cNvPr id="0" name=""/>
        <dsp:cNvSpPr/>
      </dsp:nvSpPr>
      <dsp:spPr>
        <a:xfrm rot="5400000">
          <a:off x="4921185" y="4938540"/>
          <a:ext cx="268509" cy="3222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4958777" y="4965391"/>
        <a:ext cx="193327" cy="187956"/>
      </dsp:txXfrm>
    </dsp:sp>
    <dsp:sp modelId="{508364D1-DBE5-4CAE-8D6F-3B2054FF9AFD}">
      <dsp:nvSpPr>
        <dsp:cNvPr id="0" name=""/>
        <dsp:cNvSpPr/>
      </dsp:nvSpPr>
      <dsp:spPr>
        <a:xfrm>
          <a:off x="2935987" y="5278652"/>
          <a:ext cx="4238905" cy="616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Evaluation</a:t>
          </a:r>
          <a:endParaRPr lang="en-US" sz="2600" kern="1200" dirty="0"/>
        </a:p>
      </dsp:txBody>
      <dsp:txXfrm>
        <a:off x="2954057" y="5296722"/>
        <a:ext cx="4202765" cy="5808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B7505-5BAC-4993-921D-A58FDB5DF723}">
      <dsp:nvSpPr>
        <dsp:cNvPr id="0" name=""/>
        <dsp:cNvSpPr/>
      </dsp:nvSpPr>
      <dsp:spPr>
        <a:xfrm>
          <a:off x="3158150" y="801779"/>
          <a:ext cx="3035554" cy="303607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Beach</a:t>
          </a:r>
          <a:endParaRPr lang="en-US" sz="3600" b="1" kern="1200" dirty="0"/>
        </a:p>
      </dsp:txBody>
      <dsp:txXfrm>
        <a:off x="3602697" y="1246402"/>
        <a:ext cx="2146460" cy="2146830"/>
      </dsp:txXfrm>
    </dsp:sp>
    <dsp:sp modelId="{B5234A70-CBBF-49CE-8C0C-6361641A9759}">
      <dsp:nvSpPr>
        <dsp:cNvPr id="0" name=""/>
        <dsp:cNvSpPr/>
      </dsp:nvSpPr>
      <dsp:spPr>
        <a:xfrm>
          <a:off x="3969637" y="3648742"/>
          <a:ext cx="244712" cy="244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E96D0-57C8-405E-81B1-9F29706B8F77}">
      <dsp:nvSpPr>
        <dsp:cNvPr id="0" name=""/>
        <dsp:cNvSpPr/>
      </dsp:nvSpPr>
      <dsp:spPr>
        <a:xfrm>
          <a:off x="6267317" y="2070481"/>
          <a:ext cx="244712" cy="244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96277-267B-4F57-817D-698766FA159A}">
      <dsp:nvSpPr>
        <dsp:cNvPr id="0" name=""/>
        <dsp:cNvSpPr/>
      </dsp:nvSpPr>
      <dsp:spPr>
        <a:xfrm>
          <a:off x="5097929" y="3909163"/>
          <a:ext cx="337491" cy="3380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9D831-2492-460B-8A2D-BC2AF9DF67EC}">
      <dsp:nvSpPr>
        <dsp:cNvPr id="0" name=""/>
        <dsp:cNvSpPr/>
      </dsp:nvSpPr>
      <dsp:spPr>
        <a:xfrm>
          <a:off x="4038131" y="1179624"/>
          <a:ext cx="244712" cy="244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AB429-D3C6-47B6-9C9E-525D1B80CC0C}">
      <dsp:nvSpPr>
        <dsp:cNvPr id="0" name=""/>
        <dsp:cNvSpPr/>
      </dsp:nvSpPr>
      <dsp:spPr>
        <a:xfrm>
          <a:off x="3267879" y="2579930"/>
          <a:ext cx="244712" cy="244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2577F-8538-43E5-90D0-F68F3E40F1CC}">
      <dsp:nvSpPr>
        <dsp:cNvPr id="0" name=""/>
        <dsp:cNvSpPr/>
      </dsp:nvSpPr>
      <dsp:spPr>
        <a:xfrm>
          <a:off x="1824581" y="1386333"/>
          <a:ext cx="1759548" cy="1234287"/>
        </a:xfrm>
        <a:prstGeom prst="ellipse">
          <a:avLst/>
        </a:prstGeom>
        <a:solidFill>
          <a:schemeClr val="accent2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Sand</a:t>
          </a:r>
          <a:endParaRPr lang="en-US" sz="2800" kern="1200" dirty="0"/>
        </a:p>
      </dsp:txBody>
      <dsp:txXfrm>
        <a:off x="2082261" y="1567090"/>
        <a:ext cx="1244188" cy="872773"/>
      </dsp:txXfrm>
    </dsp:sp>
    <dsp:sp modelId="{B9A07F0C-56F9-49CB-8E4C-ADC96BA0C06E}">
      <dsp:nvSpPr>
        <dsp:cNvPr id="0" name=""/>
        <dsp:cNvSpPr/>
      </dsp:nvSpPr>
      <dsp:spPr>
        <a:xfrm>
          <a:off x="4427305" y="1190475"/>
          <a:ext cx="337491" cy="3380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4782F-69F5-4CEF-A48A-C9D300CC9777}">
      <dsp:nvSpPr>
        <dsp:cNvPr id="0" name=""/>
        <dsp:cNvSpPr/>
      </dsp:nvSpPr>
      <dsp:spPr>
        <a:xfrm>
          <a:off x="2203722" y="2981955"/>
          <a:ext cx="610224" cy="6103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6AEBF-0A6F-4204-8BED-6EBB9B044E70}">
      <dsp:nvSpPr>
        <dsp:cNvPr id="0" name=""/>
        <dsp:cNvSpPr/>
      </dsp:nvSpPr>
      <dsp:spPr>
        <a:xfrm>
          <a:off x="5212694" y="0"/>
          <a:ext cx="2527768" cy="2432163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People</a:t>
          </a:r>
          <a:endParaRPr lang="en-US" sz="3200" b="1" kern="1200" dirty="0"/>
        </a:p>
      </dsp:txBody>
      <dsp:txXfrm>
        <a:off x="5582877" y="356182"/>
        <a:ext cx="1787402" cy="1719799"/>
      </dsp:txXfrm>
    </dsp:sp>
    <dsp:sp modelId="{CF179FE9-F22E-4D43-9FBD-2984F30AEB5F}">
      <dsp:nvSpPr>
        <dsp:cNvPr id="0" name=""/>
        <dsp:cNvSpPr/>
      </dsp:nvSpPr>
      <dsp:spPr>
        <a:xfrm>
          <a:off x="5832688" y="1657605"/>
          <a:ext cx="337491" cy="3380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1DFE2-CCEA-468F-9868-EC36127F3C33}">
      <dsp:nvSpPr>
        <dsp:cNvPr id="0" name=""/>
        <dsp:cNvSpPr/>
      </dsp:nvSpPr>
      <dsp:spPr>
        <a:xfrm>
          <a:off x="1971464" y="3708422"/>
          <a:ext cx="244712" cy="244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DB3EB-62E8-4E51-9840-D8E8802B59B6}">
      <dsp:nvSpPr>
        <dsp:cNvPr id="0" name=""/>
        <dsp:cNvSpPr/>
      </dsp:nvSpPr>
      <dsp:spPr>
        <a:xfrm>
          <a:off x="4409870" y="3360108"/>
          <a:ext cx="244712" cy="244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8A7E2-3CC5-4F6C-BFEF-C1A0BB1C4001}">
      <dsp:nvSpPr>
        <dsp:cNvPr id="0" name=""/>
        <dsp:cNvSpPr/>
      </dsp:nvSpPr>
      <dsp:spPr>
        <a:xfrm>
          <a:off x="2709988" y="2933016"/>
          <a:ext cx="1808346" cy="1753614"/>
        </a:xfrm>
        <a:prstGeom prst="ellipse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Sea</a:t>
          </a:r>
          <a:endParaRPr lang="en-US" sz="3600" kern="1200" dirty="0"/>
        </a:p>
      </dsp:txBody>
      <dsp:txXfrm>
        <a:off x="2974814" y="3189827"/>
        <a:ext cx="1278694" cy="1239992"/>
      </dsp:txXfrm>
    </dsp:sp>
    <dsp:sp modelId="{F4273A13-E6A2-498C-8EF3-BF99FBAD2900}">
      <dsp:nvSpPr>
        <dsp:cNvPr id="0" name=""/>
        <dsp:cNvSpPr/>
      </dsp:nvSpPr>
      <dsp:spPr>
        <a:xfrm>
          <a:off x="6616017" y="2895691"/>
          <a:ext cx="244712" cy="244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E4DDE-EB75-4978-87D8-3735A3EB27C4}">
      <dsp:nvSpPr>
        <dsp:cNvPr id="0" name=""/>
        <dsp:cNvSpPr/>
      </dsp:nvSpPr>
      <dsp:spPr>
        <a:xfrm>
          <a:off x="5763339" y="2676542"/>
          <a:ext cx="2673854" cy="2237220"/>
        </a:xfrm>
        <a:prstGeom prst="ellipse">
          <a:avLst/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Sky</a:t>
          </a:r>
          <a:endParaRPr lang="en-US" sz="4000" kern="1200" dirty="0"/>
        </a:p>
      </dsp:txBody>
      <dsp:txXfrm>
        <a:off x="6154916" y="3004175"/>
        <a:ext cx="1890700" cy="1581954"/>
      </dsp:txXfrm>
    </dsp:sp>
    <dsp:sp modelId="{F725AF68-ED64-4E08-8B65-CA780E8FD13F}">
      <dsp:nvSpPr>
        <dsp:cNvPr id="0" name=""/>
        <dsp:cNvSpPr/>
      </dsp:nvSpPr>
      <dsp:spPr>
        <a:xfrm>
          <a:off x="4523820" y="3953109"/>
          <a:ext cx="244712" cy="244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B0E35-6D4C-4342-8DD8-6E0BA8DF9A86}">
      <dsp:nvSpPr>
        <dsp:cNvPr id="0" name=""/>
        <dsp:cNvSpPr/>
      </dsp:nvSpPr>
      <dsp:spPr>
        <a:xfrm>
          <a:off x="3124870" y="-151666"/>
          <a:ext cx="1808297" cy="14521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Rocks</a:t>
          </a:r>
          <a:endParaRPr lang="en-US" sz="2800" kern="1200" dirty="0"/>
        </a:p>
      </dsp:txBody>
      <dsp:txXfrm>
        <a:off x="3389689" y="60997"/>
        <a:ext cx="1278659" cy="1026825"/>
      </dsp:txXfrm>
    </dsp:sp>
    <dsp:sp modelId="{E3DD1DCB-5274-407A-B978-1B7464FECDFD}">
      <dsp:nvSpPr>
        <dsp:cNvPr id="0" name=""/>
        <dsp:cNvSpPr/>
      </dsp:nvSpPr>
      <dsp:spPr>
        <a:xfrm>
          <a:off x="3076717" y="1141646"/>
          <a:ext cx="244712" cy="244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C0048-F607-438C-9A01-E6F25B3E7407}">
      <dsp:nvSpPr>
        <dsp:cNvPr id="0" name=""/>
        <dsp:cNvSpPr/>
      </dsp:nvSpPr>
      <dsp:spPr>
        <a:xfrm>
          <a:off x="5926090" y="107557"/>
          <a:ext cx="244712" cy="244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4EEDD-9D63-422B-9C0C-27848D8E4947}">
      <dsp:nvSpPr>
        <dsp:cNvPr id="0" name=""/>
        <dsp:cNvSpPr/>
      </dsp:nvSpPr>
      <dsp:spPr>
        <a:xfrm>
          <a:off x="1370069" y="289200"/>
          <a:ext cx="4347985" cy="3778012"/>
        </a:xfrm>
        <a:prstGeom prst="ellipse">
          <a:avLst/>
        </a:prstGeom>
        <a:solidFill>
          <a:schemeClr val="accent3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kern="1200" dirty="0" smtClean="0"/>
            <a:t>City</a:t>
          </a:r>
          <a:endParaRPr lang="en-US" sz="4800" b="1" kern="1200" dirty="0"/>
        </a:p>
      </dsp:txBody>
      <dsp:txXfrm>
        <a:off x="2006817" y="842477"/>
        <a:ext cx="3074489" cy="2671458"/>
      </dsp:txXfrm>
    </dsp:sp>
    <dsp:sp modelId="{4893AA3D-AE4E-4803-9914-3677429F58BE}">
      <dsp:nvSpPr>
        <dsp:cNvPr id="0" name=""/>
        <dsp:cNvSpPr/>
      </dsp:nvSpPr>
      <dsp:spPr>
        <a:xfrm>
          <a:off x="3837281" y="0"/>
          <a:ext cx="443797" cy="4442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A24C1-6A7A-4CB1-A406-B0A0F4605077}">
      <dsp:nvSpPr>
        <dsp:cNvPr id="0" name=""/>
        <dsp:cNvSpPr/>
      </dsp:nvSpPr>
      <dsp:spPr>
        <a:xfrm>
          <a:off x="2786741" y="3877595"/>
          <a:ext cx="321794" cy="321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5CDED-534A-4891-9E5A-1DE17304BDC6}">
      <dsp:nvSpPr>
        <dsp:cNvPr id="0" name=""/>
        <dsp:cNvSpPr/>
      </dsp:nvSpPr>
      <dsp:spPr>
        <a:xfrm>
          <a:off x="5808169" y="1802120"/>
          <a:ext cx="321794" cy="321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2F5E9-9476-4D65-8E55-A3F852CF823F}">
      <dsp:nvSpPr>
        <dsp:cNvPr id="0" name=""/>
        <dsp:cNvSpPr/>
      </dsp:nvSpPr>
      <dsp:spPr>
        <a:xfrm>
          <a:off x="4270434" y="4219438"/>
          <a:ext cx="443797" cy="4442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1E5C8-A5F2-487D-AA48-980AF783777B}">
      <dsp:nvSpPr>
        <dsp:cNvPr id="0" name=""/>
        <dsp:cNvSpPr/>
      </dsp:nvSpPr>
      <dsp:spPr>
        <a:xfrm>
          <a:off x="2876810" y="630682"/>
          <a:ext cx="321794" cy="321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3BD67-72B3-4D6C-86BD-69291FE90C5C}">
      <dsp:nvSpPr>
        <dsp:cNvPr id="0" name=""/>
        <dsp:cNvSpPr/>
      </dsp:nvSpPr>
      <dsp:spPr>
        <a:xfrm>
          <a:off x="1863936" y="2472108"/>
          <a:ext cx="321794" cy="321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AE1B3F-B909-45AD-990D-97B708440569}">
      <dsp:nvSpPr>
        <dsp:cNvPr id="0" name=""/>
        <dsp:cNvSpPr/>
      </dsp:nvSpPr>
      <dsp:spPr>
        <a:xfrm>
          <a:off x="4692913" y="3019289"/>
          <a:ext cx="1622891" cy="1622860"/>
        </a:xfrm>
        <a:prstGeom prst="ellipse">
          <a:avLst/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Road</a:t>
          </a:r>
          <a:endParaRPr lang="en-US" sz="2000" kern="1200" dirty="0"/>
        </a:p>
      </dsp:txBody>
      <dsp:txXfrm>
        <a:off x="4930580" y="3256951"/>
        <a:ext cx="1147557" cy="1147536"/>
      </dsp:txXfrm>
    </dsp:sp>
    <dsp:sp modelId="{190DF4FF-EBB5-48E1-9732-B915D71329E2}">
      <dsp:nvSpPr>
        <dsp:cNvPr id="0" name=""/>
        <dsp:cNvSpPr/>
      </dsp:nvSpPr>
      <dsp:spPr>
        <a:xfrm>
          <a:off x="3388570" y="644975"/>
          <a:ext cx="443797" cy="4442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FDD2F-D7CC-483F-9421-D998085D5918}">
      <dsp:nvSpPr>
        <dsp:cNvPr id="0" name=""/>
        <dsp:cNvSpPr/>
      </dsp:nvSpPr>
      <dsp:spPr>
        <a:xfrm>
          <a:off x="1795458" y="4029957"/>
          <a:ext cx="911747" cy="8962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A7B46-48B1-490C-A15D-C3B858AC34CE}">
      <dsp:nvSpPr>
        <dsp:cNvPr id="0" name=""/>
        <dsp:cNvSpPr/>
      </dsp:nvSpPr>
      <dsp:spPr>
        <a:xfrm>
          <a:off x="5344929" y="286150"/>
          <a:ext cx="1622891" cy="1622860"/>
        </a:xfrm>
        <a:prstGeom prst="ellipse">
          <a:avLst/>
        </a:prstGeom>
        <a:solidFill>
          <a:srgbClr val="C0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Building</a:t>
          </a:r>
          <a:endParaRPr lang="en-US" sz="2000" kern="1200" dirty="0"/>
        </a:p>
      </dsp:txBody>
      <dsp:txXfrm>
        <a:off x="5582596" y="523812"/>
        <a:ext cx="1147557" cy="1147536"/>
      </dsp:txXfrm>
    </dsp:sp>
    <dsp:sp modelId="{E7034925-BC38-45E6-8D2E-7A1B58836982}">
      <dsp:nvSpPr>
        <dsp:cNvPr id="0" name=""/>
        <dsp:cNvSpPr/>
      </dsp:nvSpPr>
      <dsp:spPr>
        <a:xfrm>
          <a:off x="5236636" y="1259578"/>
          <a:ext cx="443797" cy="4442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38C70-31D6-4D40-81FD-1648D25AB862}">
      <dsp:nvSpPr>
        <dsp:cNvPr id="0" name=""/>
        <dsp:cNvSpPr/>
      </dsp:nvSpPr>
      <dsp:spPr>
        <a:xfrm>
          <a:off x="159163" y="3955611"/>
          <a:ext cx="321794" cy="321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FF7FC-B4D3-4FF1-B3F6-8F7391EB793D}">
      <dsp:nvSpPr>
        <dsp:cNvPr id="0" name=""/>
        <dsp:cNvSpPr/>
      </dsp:nvSpPr>
      <dsp:spPr>
        <a:xfrm>
          <a:off x="3365643" y="3497637"/>
          <a:ext cx="321794" cy="321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0C18E-1951-4127-81FD-48E012AECBE4}">
      <dsp:nvSpPr>
        <dsp:cNvPr id="0" name=""/>
        <dsp:cNvSpPr/>
      </dsp:nvSpPr>
      <dsp:spPr>
        <a:xfrm>
          <a:off x="340746" y="0"/>
          <a:ext cx="2117646" cy="932203"/>
        </a:xfrm>
        <a:prstGeom prst="ellipse">
          <a:avLst/>
        </a:prstGeom>
        <a:solidFill>
          <a:schemeClr val="bg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Snow</a:t>
          </a:r>
          <a:endParaRPr lang="en-US" sz="32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650868" y="136518"/>
        <a:ext cx="1497402" cy="659167"/>
      </dsp:txXfrm>
    </dsp:sp>
    <dsp:sp modelId="{26B40A2E-7B0A-4281-8293-E6DFB7AB0954}">
      <dsp:nvSpPr>
        <dsp:cNvPr id="0" name=""/>
        <dsp:cNvSpPr/>
      </dsp:nvSpPr>
      <dsp:spPr>
        <a:xfrm>
          <a:off x="6266705" y="2887203"/>
          <a:ext cx="321794" cy="321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55A07-EA63-4A6E-A9E2-DFAE7BD2B2B1}">
      <dsp:nvSpPr>
        <dsp:cNvPr id="0" name=""/>
        <dsp:cNvSpPr/>
      </dsp:nvSpPr>
      <dsp:spPr>
        <a:xfrm>
          <a:off x="2066183" y="4332592"/>
          <a:ext cx="1622891" cy="1622860"/>
        </a:xfrm>
        <a:prstGeom prst="ellipse">
          <a:avLst/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Tree</a:t>
          </a:r>
          <a:endParaRPr lang="en-US" sz="32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2303850" y="4570254"/>
        <a:ext cx="1147557" cy="1147536"/>
      </dsp:txXfrm>
    </dsp:sp>
    <dsp:sp modelId="{077F8BE0-5ECA-4D06-B99A-AA2C5CB2D40B}">
      <dsp:nvSpPr>
        <dsp:cNvPr id="0" name=""/>
        <dsp:cNvSpPr/>
      </dsp:nvSpPr>
      <dsp:spPr>
        <a:xfrm>
          <a:off x="3515486" y="4277801"/>
          <a:ext cx="321794" cy="321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2514601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4" y="4777380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F7FE-4ABC-4D8F-9A6E-1E9462C759AA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1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4529541"/>
            <a:ext cx="779767" cy="365125"/>
          </a:xfrm>
        </p:spPr>
        <p:txBody>
          <a:bodyPr/>
          <a:lstStyle/>
          <a:p>
            <a:fld id="{7078EC6E-342D-4972-B7B0-F2001369D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3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F7FE-4ABC-4D8F-9A6E-1E9462C759AA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0"/>
            <a:ext cx="779767" cy="365125"/>
          </a:xfrm>
        </p:spPr>
        <p:txBody>
          <a:bodyPr/>
          <a:lstStyle/>
          <a:p>
            <a:fld id="{7078EC6E-342D-4972-B7B0-F2001369D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2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51" y="609601"/>
            <a:ext cx="839392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1" y="3505200"/>
            <a:ext cx="753655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>
              <a:buFontTx/>
              <a:buNone/>
              <a:defRPr/>
            </a:lvl2pPr>
            <a:lvl3pPr marL="914411" indent="0">
              <a:buFontTx/>
              <a:buNone/>
              <a:defRPr/>
            </a:lvl3pPr>
            <a:lvl4pPr marL="1371617" indent="0">
              <a:buFontTx/>
              <a:buNone/>
              <a:defRPr/>
            </a:lvl4pPr>
            <a:lvl5pPr marL="1828823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3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F7FE-4ABC-4D8F-9A6E-1E9462C759AA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317817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0"/>
            <a:ext cx="779767" cy="365125"/>
          </a:xfrm>
        </p:spPr>
        <p:txBody>
          <a:bodyPr/>
          <a:lstStyle/>
          <a:p>
            <a:fld id="{7078EC6E-342D-4972-B7B0-F2001369DD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0718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1"/>
            <a:ext cx="8915401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1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F7FE-4ABC-4D8F-9A6E-1E9462C759AA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8"/>
            <a:ext cx="779767" cy="365125"/>
          </a:xfrm>
        </p:spPr>
        <p:txBody>
          <a:bodyPr/>
          <a:lstStyle/>
          <a:p>
            <a:fld id="{7078EC6E-342D-4972-B7B0-F2001369D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46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51" y="609601"/>
            <a:ext cx="839392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3" y="4343400"/>
            <a:ext cx="8915401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6" indent="0">
              <a:buFontTx/>
              <a:buNone/>
              <a:defRPr/>
            </a:lvl2pPr>
            <a:lvl3pPr marL="914411" indent="0">
              <a:buFontTx/>
              <a:buNone/>
              <a:defRPr/>
            </a:lvl3pPr>
            <a:lvl4pPr marL="1371617" indent="0">
              <a:buFontTx/>
              <a:buNone/>
              <a:defRPr/>
            </a:lvl4pPr>
            <a:lvl5pPr marL="1828823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1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F7FE-4ABC-4D8F-9A6E-1E9462C759AA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491172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8"/>
            <a:ext cx="779767" cy="365125"/>
          </a:xfrm>
        </p:spPr>
        <p:txBody>
          <a:bodyPr/>
          <a:lstStyle/>
          <a:p>
            <a:fld id="{7078EC6E-342D-4972-B7B0-F2001369DD2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8252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3" y="4343400"/>
            <a:ext cx="8915401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6" indent="0">
              <a:buFontTx/>
              <a:buNone/>
              <a:defRPr/>
            </a:lvl2pPr>
            <a:lvl3pPr marL="914411" indent="0">
              <a:buFontTx/>
              <a:buNone/>
              <a:defRPr/>
            </a:lvl3pPr>
            <a:lvl4pPr marL="1371617" indent="0">
              <a:buFontTx/>
              <a:buNone/>
              <a:defRPr/>
            </a:lvl4pPr>
            <a:lvl5pPr marL="1828823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1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F7FE-4ABC-4D8F-9A6E-1E9462C759AA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8"/>
            <a:ext cx="779767" cy="365125"/>
          </a:xfrm>
        </p:spPr>
        <p:txBody>
          <a:bodyPr/>
          <a:lstStyle/>
          <a:p>
            <a:fld id="{7078EC6E-342D-4972-B7B0-F2001369D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5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F7FE-4ABC-4D8F-9A6E-1E9462C759AA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EC6E-342D-4972-B7B0-F2001369D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2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6"/>
            <a:ext cx="220760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3" y="627406"/>
            <a:ext cx="6477001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F7FE-4ABC-4D8F-9A6E-1E9462C759AA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EC6E-342D-4972-B7B0-F2001369D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9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3" y="2133600"/>
            <a:ext cx="8915401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F7FE-4ABC-4D8F-9A6E-1E9462C759AA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EC6E-342D-4972-B7B0-F2001369D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9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3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F7FE-4ABC-4D8F-9A6E-1E9462C759AA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0"/>
            <a:ext cx="779767" cy="365125"/>
          </a:xfrm>
        </p:spPr>
        <p:txBody>
          <a:bodyPr/>
          <a:lstStyle/>
          <a:p>
            <a:fld id="{7078EC6E-342D-4972-B7B0-F2001369D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6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33600"/>
            <a:ext cx="4313865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8" y="2126222"/>
            <a:ext cx="4313865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F7FE-4ABC-4D8F-9A6E-1E9462C759AA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8" y="71437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3"/>
            <a:ext cx="779767" cy="365125"/>
          </a:xfrm>
        </p:spPr>
        <p:txBody>
          <a:bodyPr/>
          <a:lstStyle/>
          <a:p>
            <a:fld id="{7078EC6E-342D-4972-B7B0-F2001369D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8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4" y="2548966"/>
            <a:ext cx="4342892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6" y="2545739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F7FE-4ABC-4D8F-9A6E-1E9462C759AA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3"/>
            <a:ext cx="779767" cy="365125"/>
          </a:xfrm>
        </p:spPr>
        <p:txBody>
          <a:bodyPr/>
          <a:lstStyle/>
          <a:p>
            <a:fld id="{7078EC6E-342D-4972-B7B0-F2001369D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6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F7FE-4ABC-4D8F-9A6E-1E9462C759AA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71437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EC6E-342D-4972-B7B0-F2001369D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F7FE-4ABC-4D8F-9A6E-1E9462C759AA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8" y="71437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EC6E-342D-4972-B7B0-F2001369D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0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46088"/>
            <a:ext cx="3505198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9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1598613"/>
            <a:ext cx="3505198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F7FE-4ABC-4D8F-9A6E-1E9462C759AA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71437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EC6E-342D-4972-B7B0-F2001369D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2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1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3" y="634965"/>
            <a:ext cx="8915401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1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F7FE-4ABC-4D8F-9A6E-1E9462C759AA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8"/>
            <a:ext cx="779767" cy="365125"/>
          </a:xfrm>
        </p:spPr>
        <p:txBody>
          <a:bodyPr/>
          <a:lstStyle/>
          <a:p>
            <a:fld id="{7078EC6E-342D-4972-B7B0-F2001369D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9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2" y="-785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3" y="2133600"/>
            <a:ext cx="8915401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3F7FE-4ABC-4D8F-9A6E-1E9462C759AA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3" y="6135809"/>
            <a:ext cx="76199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4" y="78778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078EC6E-342D-4972-B7B0-F2001369D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6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5" indent="-342905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60" indent="-28575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14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20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26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32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37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43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48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jmlr.csail.mit.edu/papers/v12/pedregosa11a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Scene Labelling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Ashish Yadav, Rishabh Jain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Advisors: Kush </a:t>
            </a:r>
            <a:r>
              <a:rPr lang="en-US" dirty="0" err="1" smtClean="0">
                <a:solidFill>
                  <a:srgbClr val="C00000"/>
                </a:solidFill>
              </a:rPr>
              <a:t>Varshney</a:t>
            </a:r>
            <a:r>
              <a:rPr lang="en-US" dirty="0" smtClean="0">
                <a:solidFill>
                  <a:srgbClr val="C00000"/>
                </a:solidFill>
              </a:rPr>
              <a:t>, Prof. David Rosenberg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5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Data Source : http://image-net.org/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Toolkit: </a:t>
            </a:r>
            <a:r>
              <a:rPr lang="en-US" dirty="0" err="1" smtClean="0">
                <a:hlinkClick r:id="rId2"/>
              </a:rPr>
              <a:t>Scikit</a:t>
            </a:r>
            <a:r>
              <a:rPr lang="en-US" dirty="0" smtClean="0">
                <a:hlinkClick r:id="rId2"/>
              </a:rPr>
              <a:t>-learn</a:t>
            </a:r>
            <a:r>
              <a:rPr lang="en-US" dirty="0">
                <a:hlinkClick r:id="rId2"/>
              </a:rPr>
              <a:t>: Machine Learning in Python</a:t>
            </a:r>
            <a:r>
              <a:rPr lang="en-US" dirty="0"/>
              <a:t>,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</a:t>
            </a:r>
            <a:r>
              <a:rPr lang="en-US" dirty="0" smtClean="0"/>
              <a:t>2011</a:t>
            </a:r>
          </a:p>
          <a:p>
            <a:r>
              <a:rPr lang="en-US" dirty="0" err="1"/>
              <a:t>Xiaofeng</a:t>
            </a:r>
            <a:r>
              <a:rPr lang="en-US" dirty="0"/>
              <a:t> Ren, </a:t>
            </a:r>
            <a:r>
              <a:rPr lang="en-US" dirty="0" err="1"/>
              <a:t>Liefeng</a:t>
            </a:r>
            <a:r>
              <a:rPr lang="en-US" dirty="0"/>
              <a:t> Bo and Dieter Fox, RGB-(D) Scene Labeling: Features and </a:t>
            </a:r>
            <a:r>
              <a:rPr lang="en-US" dirty="0" smtClean="0"/>
              <a:t>Algorithms, CVPR 2012</a:t>
            </a:r>
          </a:p>
          <a:p>
            <a:r>
              <a:rPr lang="en-US" dirty="0" err="1"/>
              <a:t>Shuiwang</a:t>
            </a:r>
            <a:r>
              <a:rPr lang="en-US" dirty="0"/>
              <a:t> </a:t>
            </a:r>
            <a:r>
              <a:rPr lang="en-US" dirty="0" err="1" smtClean="0"/>
              <a:t>Ji</a:t>
            </a:r>
            <a:r>
              <a:rPr lang="en-US" dirty="0" smtClean="0"/>
              <a:t>, </a:t>
            </a:r>
            <a:r>
              <a:rPr lang="en-US" dirty="0" err="1" smtClean="0"/>
              <a:t>Jieping</a:t>
            </a:r>
            <a:r>
              <a:rPr lang="en-US" dirty="0"/>
              <a:t> Ye, Linear Dimensionality Reduction for Multi-label </a:t>
            </a:r>
            <a:r>
              <a:rPr lang="en-US" dirty="0" smtClean="0"/>
              <a:t>Classification</a:t>
            </a:r>
            <a:r>
              <a:rPr lang="en-US" dirty="0"/>
              <a:t>, International Joint Conferences on Artificial </a:t>
            </a:r>
            <a:r>
              <a:rPr lang="en-US" dirty="0" smtClean="0"/>
              <a:t>Intelligence (IJCAI), 2009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1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8384" y="2307336"/>
            <a:ext cx="10643616" cy="377762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Labelling the individual components in a given scene 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Able to identify the overall scene from the given </a:t>
            </a:r>
            <a:r>
              <a:rPr lang="en-US" sz="2800" b="1" dirty="0" smtClean="0">
                <a:solidFill>
                  <a:srgbClr val="002060"/>
                </a:solidFill>
              </a:rPr>
              <a:t>Labels.</a:t>
            </a:r>
            <a:endParaRPr lang="en-US" sz="2800" b="1" dirty="0">
              <a:solidFill>
                <a:srgbClr val="002060"/>
              </a:solidFill>
            </a:endParaRPr>
          </a:p>
          <a:p>
            <a:r>
              <a:rPr lang="en-US" sz="2800" b="1" dirty="0">
                <a:solidFill>
                  <a:srgbClr val="002060"/>
                </a:solidFill>
              </a:rPr>
              <a:t>Analyze individual components in a scene. </a:t>
            </a:r>
            <a:endParaRPr lang="en-US" sz="2800" b="1" dirty="0" smtClean="0">
              <a:solidFill>
                <a:srgbClr val="002060"/>
              </a:solidFill>
            </a:endParaRPr>
          </a:p>
          <a:p>
            <a:r>
              <a:rPr lang="en-US" sz="2800" b="1" dirty="0" smtClean="0">
                <a:solidFill>
                  <a:srgbClr val="002060"/>
                </a:solidFill>
              </a:rPr>
              <a:t>Add a description to the image.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4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753025"/>
              </p:ext>
            </p:extLst>
          </p:nvPr>
        </p:nvGraphicFramePr>
        <p:xfrm>
          <a:off x="1626045" y="3054096"/>
          <a:ext cx="8915400" cy="3803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97280" y="1905001"/>
            <a:ext cx="106436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Classification  </a:t>
            </a:r>
          </a:p>
          <a:p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Deciding whether an image contains a particular component or not</a:t>
            </a:r>
          </a:p>
        </p:txBody>
      </p:sp>
    </p:spTree>
    <p:extLst>
      <p:ext uri="{BB962C8B-B14F-4D97-AF65-F5344CB8AC3E}">
        <p14:creationId xmlns:p14="http://schemas.microsoft.com/office/powerpoint/2010/main" val="125163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9630" y="136430"/>
            <a:ext cx="8911687" cy="948658"/>
          </a:xfrm>
        </p:spPr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446986"/>
              </p:ext>
            </p:extLst>
          </p:nvPr>
        </p:nvGraphicFramePr>
        <p:xfrm>
          <a:off x="930435" y="841248"/>
          <a:ext cx="10110881" cy="5900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60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1261" y="0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/>
              <a:t>Labels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092185"/>
              </p:ext>
            </p:extLst>
          </p:nvPr>
        </p:nvGraphicFramePr>
        <p:xfrm>
          <a:off x="-1653604" y="1432560"/>
          <a:ext cx="10309923" cy="5425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37776832"/>
              </p:ext>
            </p:extLst>
          </p:nvPr>
        </p:nvGraphicFramePr>
        <p:xfrm>
          <a:off x="4828033" y="512065"/>
          <a:ext cx="8753856" cy="5955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6124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14" y="1757966"/>
            <a:ext cx="8911687" cy="128089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Results </a:t>
            </a:r>
            <a:endParaRPr lang="en-US" sz="6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723713"/>
              </p:ext>
            </p:extLst>
          </p:nvPr>
        </p:nvGraphicFramePr>
        <p:xfrm>
          <a:off x="4244609" y="145663"/>
          <a:ext cx="6606270" cy="67123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2090"/>
                <a:gridCol w="2202090"/>
                <a:gridCol w="2202090"/>
              </a:tblGrid>
              <a:tr h="15624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Label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96" marR="35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Baseline Accuracy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96" marR="35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SVM Accuracy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96" marR="35296" marT="0" marB="0"/>
                </a:tc>
              </a:tr>
              <a:tr h="553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Building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96" marR="35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58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96" marR="35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75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96" marR="35296" marT="0" marB="0"/>
                </a:tc>
              </a:tr>
              <a:tr h="586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Ocean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96" marR="35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68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96" marR="35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88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96" marR="35296" marT="0" marB="0"/>
                </a:tc>
              </a:tr>
              <a:tr h="553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People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96" marR="35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61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96" marR="35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80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96" marR="35296" marT="0" marB="0"/>
                </a:tc>
              </a:tr>
              <a:tr h="586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Road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96" marR="35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54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96" marR="35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66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96" marR="35296" marT="0" marB="0"/>
                </a:tc>
              </a:tr>
              <a:tr h="553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Rock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96" marR="35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63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96" marR="35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83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96" marR="35296" marT="0" marB="0"/>
                </a:tc>
              </a:tr>
              <a:tr h="586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Sand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96" marR="35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67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96" marR="35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85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96" marR="35296" marT="0" marB="0"/>
                </a:tc>
              </a:tr>
              <a:tr h="586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Sky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96" marR="35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76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96" marR="35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94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96" marR="35296" marT="0" marB="0"/>
                </a:tc>
              </a:tr>
              <a:tr h="553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Snow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96" marR="35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69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96" marR="35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80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96" marR="35296" marT="0" marB="0"/>
                </a:tc>
              </a:tr>
              <a:tr h="5223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Tree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96" marR="35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60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96" marR="35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77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96" marR="3529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87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2 Classifier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results yet</a:t>
            </a:r>
          </a:p>
          <a:p>
            <a:r>
              <a:rPr lang="en-US" dirty="0" smtClean="0"/>
              <a:t>Was planning to add some sample images and description, but I don’t understand what to write?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6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0734" y="333445"/>
            <a:ext cx="8911687" cy="1280890"/>
          </a:xfrm>
        </p:spPr>
        <p:txBody>
          <a:bodyPr/>
          <a:lstStyle/>
          <a:p>
            <a:r>
              <a:rPr lang="en-US" dirty="0" smtClean="0"/>
              <a:t>Sample Images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023556"/>
            <a:ext cx="3598863" cy="429464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296" y="1069133"/>
            <a:ext cx="4249072" cy="42490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87296" y="5657671"/>
            <a:ext cx="4962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only building identified </a:t>
            </a:r>
            <a:br>
              <a:rPr lang="en-US" sz="2400" dirty="0" smtClean="0"/>
            </a:br>
            <a:r>
              <a:rPr lang="en-US" sz="2400" dirty="0" smtClean="0"/>
              <a:t>Night sky was difficult to guess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036577" y="5657671"/>
            <a:ext cx="4523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only people identified, </a:t>
            </a:r>
            <a:br>
              <a:rPr lang="en-US" sz="2400" dirty="0" smtClean="0"/>
            </a:br>
            <a:r>
              <a:rPr lang="en-US" sz="2400" dirty="0" smtClean="0"/>
              <a:t>could have done tree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3689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we add anything here? Or skip details on this?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888" y="2915897"/>
            <a:ext cx="7315200" cy="411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972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132</TotalTime>
  <Words>195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Aharoni</vt:lpstr>
      <vt:lpstr>Andalus</vt:lpstr>
      <vt:lpstr>Arial</vt:lpstr>
      <vt:lpstr>Calibri</vt:lpstr>
      <vt:lpstr>Century Gothic</vt:lpstr>
      <vt:lpstr>Times New Roman</vt:lpstr>
      <vt:lpstr>Wingdings 3</vt:lpstr>
      <vt:lpstr>Wisp</vt:lpstr>
      <vt:lpstr>Scene Labelling </vt:lpstr>
      <vt:lpstr>Goal</vt:lpstr>
      <vt:lpstr>Methodology</vt:lpstr>
      <vt:lpstr>Data Flow</vt:lpstr>
      <vt:lpstr>Labels</vt:lpstr>
      <vt:lpstr>Results </vt:lpstr>
      <vt:lpstr>Level 2 Classifier Result</vt:lpstr>
      <vt:lpstr>Sample Images</vt:lpstr>
      <vt:lpstr>Baseline Algorithm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Scene Labelling </dc:title>
  <dc:creator>Rishabh Jain</dc:creator>
  <cp:lastModifiedBy>Rishabh Jain</cp:lastModifiedBy>
  <cp:revision>20</cp:revision>
  <dcterms:created xsi:type="dcterms:W3CDTF">2015-05-14T07:06:48Z</dcterms:created>
  <dcterms:modified xsi:type="dcterms:W3CDTF">2015-05-14T09:19:25Z</dcterms:modified>
</cp:coreProperties>
</file>