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442"/>
    <a:srgbClr val="FC4F4F"/>
    <a:srgbClr val="185ADB"/>
    <a:srgbClr val="2EB086"/>
    <a:srgbClr val="263238"/>
    <a:srgbClr val="F5F2E7"/>
    <a:srgbClr val="88FFF7"/>
    <a:srgbClr val="E6E6E6"/>
    <a:srgbClr val="FF5722"/>
    <a:srgbClr val="3FC1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C97779-AFBE-4B0B-89C9-8275243CB440}" type="datetimeFigureOut">
              <a:rPr lang="en-GB" smtClean="0"/>
              <a:t>09/02/2022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AF87B1-2A0C-4FAC-9F0E-80A17A69EBCD}" type="slidenum">
              <a:rPr lang="en-GB" smtClean="0"/>
              <a:t>‹#›</a:t>
            </a:fld>
            <a:endParaRPr lang="en-GB"/>
          </a:p>
        </p:txBody>
      </p:sp>
    </p:spTree>
    <p:extLst>
      <p:ext uri="{BB962C8B-B14F-4D97-AF65-F5344CB8AC3E}">
        <p14:creationId xmlns:p14="http://schemas.microsoft.com/office/powerpoint/2010/main" val="99031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97779-AFBE-4B0B-89C9-8275243CB440}" type="datetimeFigureOut">
              <a:rPr lang="en-GB" smtClean="0"/>
              <a:t>09/02/2022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AF87B1-2A0C-4FAC-9F0E-80A17A69EBCD}" type="slidenum">
              <a:rPr lang="en-GB" smtClean="0"/>
              <a:t>‹#›</a:t>
            </a:fld>
            <a:endParaRPr lang="en-GB"/>
          </a:p>
        </p:txBody>
      </p:sp>
    </p:spTree>
    <p:extLst>
      <p:ext uri="{BB962C8B-B14F-4D97-AF65-F5344CB8AC3E}">
        <p14:creationId xmlns:p14="http://schemas.microsoft.com/office/powerpoint/2010/main" val="339517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97779-AFBE-4B0B-89C9-8275243CB440}" type="datetimeFigureOut">
              <a:rPr lang="en-GB" smtClean="0"/>
              <a:t>09/02/2022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AF87B1-2A0C-4FAC-9F0E-80A17A69EBCD}" type="slidenum">
              <a:rPr lang="en-GB" smtClean="0"/>
              <a:t>‹#›</a:t>
            </a:fld>
            <a:endParaRPr lang="en-GB"/>
          </a:p>
        </p:txBody>
      </p:sp>
    </p:spTree>
    <p:extLst>
      <p:ext uri="{BB962C8B-B14F-4D97-AF65-F5344CB8AC3E}">
        <p14:creationId xmlns:p14="http://schemas.microsoft.com/office/powerpoint/2010/main" val="216078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97779-AFBE-4B0B-89C9-8275243CB440}" type="datetimeFigureOut">
              <a:rPr lang="en-GB" smtClean="0"/>
              <a:t>09/02/2022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AF87B1-2A0C-4FAC-9F0E-80A17A69EBCD}" type="slidenum">
              <a:rPr lang="en-GB" smtClean="0"/>
              <a:t>‹#›</a:t>
            </a:fld>
            <a:endParaRPr lang="en-GB"/>
          </a:p>
        </p:txBody>
      </p:sp>
    </p:spTree>
    <p:extLst>
      <p:ext uri="{BB962C8B-B14F-4D97-AF65-F5344CB8AC3E}">
        <p14:creationId xmlns:p14="http://schemas.microsoft.com/office/powerpoint/2010/main" val="411939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C97779-AFBE-4B0B-89C9-8275243CB440}" type="datetimeFigureOut">
              <a:rPr lang="en-GB" smtClean="0"/>
              <a:t>09/02/2022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AF87B1-2A0C-4FAC-9F0E-80A17A69EBCD}" type="slidenum">
              <a:rPr lang="en-GB" smtClean="0"/>
              <a:t>‹#›</a:t>
            </a:fld>
            <a:endParaRPr lang="en-GB"/>
          </a:p>
        </p:txBody>
      </p:sp>
    </p:spTree>
    <p:extLst>
      <p:ext uri="{BB962C8B-B14F-4D97-AF65-F5344CB8AC3E}">
        <p14:creationId xmlns:p14="http://schemas.microsoft.com/office/powerpoint/2010/main" val="395035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C97779-AFBE-4B0B-89C9-8275243CB440}" type="datetimeFigureOut">
              <a:rPr lang="en-GB" smtClean="0"/>
              <a:t>09/02/2022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AF87B1-2A0C-4FAC-9F0E-80A17A69EBCD}" type="slidenum">
              <a:rPr lang="en-GB" smtClean="0"/>
              <a:t>‹#›</a:t>
            </a:fld>
            <a:endParaRPr lang="en-GB"/>
          </a:p>
        </p:txBody>
      </p:sp>
    </p:spTree>
    <p:extLst>
      <p:ext uri="{BB962C8B-B14F-4D97-AF65-F5344CB8AC3E}">
        <p14:creationId xmlns:p14="http://schemas.microsoft.com/office/powerpoint/2010/main" val="35748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C97779-AFBE-4B0B-89C9-8275243CB440}" type="datetimeFigureOut">
              <a:rPr lang="en-GB" smtClean="0"/>
              <a:t>09/02/2022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AF87B1-2A0C-4FAC-9F0E-80A17A69EBCD}" type="slidenum">
              <a:rPr lang="en-GB" smtClean="0"/>
              <a:t>‹#›</a:t>
            </a:fld>
            <a:endParaRPr lang="en-GB"/>
          </a:p>
        </p:txBody>
      </p:sp>
    </p:spTree>
    <p:extLst>
      <p:ext uri="{BB962C8B-B14F-4D97-AF65-F5344CB8AC3E}">
        <p14:creationId xmlns:p14="http://schemas.microsoft.com/office/powerpoint/2010/main" val="25406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C97779-AFBE-4B0B-89C9-8275243CB440}" type="datetimeFigureOut">
              <a:rPr lang="en-GB" smtClean="0"/>
              <a:t>09/02/2022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AF87B1-2A0C-4FAC-9F0E-80A17A69EBCD}" type="slidenum">
              <a:rPr lang="en-GB" smtClean="0"/>
              <a:t>‹#›</a:t>
            </a:fld>
            <a:endParaRPr lang="en-GB"/>
          </a:p>
        </p:txBody>
      </p:sp>
    </p:spTree>
    <p:extLst>
      <p:ext uri="{BB962C8B-B14F-4D97-AF65-F5344CB8AC3E}">
        <p14:creationId xmlns:p14="http://schemas.microsoft.com/office/powerpoint/2010/main" val="42575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97779-AFBE-4B0B-89C9-8275243CB440}" type="datetimeFigureOut">
              <a:rPr lang="en-GB" smtClean="0"/>
              <a:t>09/02/2022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6AF87B1-2A0C-4FAC-9F0E-80A17A69EBCD}" type="slidenum">
              <a:rPr lang="en-GB" smtClean="0"/>
              <a:t>‹#›</a:t>
            </a:fld>
            <a:endParaRPr lang="en-GB"/>
          </a:p>
        </p:txBody>
      </p:sp>
    </p:spTree>
    <p:extLst>
      <p:ext uri="{BB962C8B-B14F-4D97-AF65-F5344CB8AC3E}">
        <p14:creationId xmlns:p14="http://schemas.microsoft.com/office/powerpoint/2010/main" val="324607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C97779-AFBE-4B0B-89C9-8275243CB440}" type="datetimeFigureOut">
              <a:rPr lang="en-GB" smtClean="0"/>
              <a:t>09/02/2022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AF87B1-2A0C-4FAC-9F0E-80A17A69EBCD}" type="slidenum">
              <a:rPr lang="en-GB" smtClean="0"/>
              <a:t>‹#›</a:t>
            </a:fld>
            <a:endParaRPr lang="en-GB"/>
          </a:p>
        </p:txBody>
      </p:sp>
    </p:spTree>
    <p:extLst>
      <p:ext uri="{BB962C8B-B14F-4D97-AF65-F5344CB8AC3E}">
        <p14:creationId xmlns:p14="http://schemas.microsoft.com/office/powerpoint/2010/main" val="271331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C97779-AFBE-4B0B-89C9-8275243CB440}" type="datetimeFigureOut">
              <a:rPr lang="en-GB" smtClean="0"/>
              <a:t>09/02/2022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AF87B1-2A0C-4FAC-9F0E-80A17A69EBCD}" type="slidenum">
              <a:rPr lang="en-GB" smtClean="0"/>
              <a:t>‹#›</a:t>
            </a:fld>
            <a:endParaRPr lang="en-GB"/>
          </a:p>
        </p:txBody>
      </p:sp>
    </p:spTree>
    <p:extLst>
      <p:ext uri="{BB962C8B-B14F-4D97-AF65-F5344CB8AC3E}">
        <p14:creationId xmlns:p14="http://schemas.microsoft.com/office/powerpoint/2010/main" val="326994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97779-AFBE-4B0B-89C9-8275243CB440}" type="datetimeFigureOut">
              <a:rPr lang="en-GB" smtClean="0"/>
              <a:t>09/02/2022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F87B1-2A0C-4FAC-9F0E-80A17A69EBCD}" type="slidenum">
              <a:rPr lang="en-GB" smtClean="0"/>
              <a:t>‹#›</a:t>
            </a:fld>
            <a:endParaRPr lang="en-GB"/>
          </a:p>
        </p:txBody>
      </p:sp>
    </p:spTree>
    <p:extLst>
      <p:ext uri="{BB962C8B-B14F-4D97-AF65-F5344CB8AC3E}">
        <p14:creationId xmlns:p14="http://schemas.microsoft.com/office/powerpoint/2010/main" val="26413609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CB02A6-6492-4B7C-9046-21055B006A9A}"/>
              </a:ext>
            </a:extLst>
          </p:cNvPr>
          <p:cNvSpPr txBox="1"/>
          <p:nvPr/>
        </p:nvSpPr>
        <p:spPr>
          <a:xfrm>
            <a:off x="382771" y="247629"/>
            <a:ext cx="3030280" cy="461665"/>
          </a:xfrm>
          <a:prstGeom prst="rect">
            <a:avLst/>
          </a:prstGeom>
          <a:noFill/>
        </p:spPr>
        <p:txBody>
          <a:bodyPr wrap="square" rtlCol="0">
            <a:spAutoFit/>
          </a:bodyPr>
          <a:lstStyle/>
          <a:p>
            <a:r>
              <a:rPr lang="en-US" sz="2400" dirty="0">
                <a:solidFill>
                  <a:srgbClr val="185ADB"/>
                </a:solidFill>
                <a:latin typeface="Righteous" panose="02010506000000020000" pitchFamily="2" charset="0"/>
              </a:rPr>
              <a:t>Resume </a:t>
            </a:r>
            <a:r>
              <a:rPr lang="en-US" sz="2400" dirty="0">
                <a:solidFill>
                  <a:srgbClr val="FF2442"/>
                </a:solidFill>
                <a:latin typeface="Righteous" panose="02010506000000020000" pitchFamily="2" charset="0"/>
              </a:rPr>
              <a:t>Pal</a:t>
            </a:r>
            <a:endParaRPr lang="en-GB" sz="2400" dirty="0">
              <a:solidFill>
                <a:srgbClr val="FF2442"/>
              </a:solidFill>
              <a:latin typeface="Righteous" panose="02010506000000020000" pitchFamily="2" charset="0"/>
            </a:endParaRPr>
          </a:p>
        </p:txBody>
      </p:sp>
      <p:grpSp>
        <p:nvGrpSpPr>
          <p:cNvPr id="9" name="Group 8">
            <a:extLst>
              <a:ext uri="{FF2B5EF4-FFF2-40B4-BE49-F238E27FC236}">
                <a16:creationId xmlns:a16="http://schemas.microsoft.com/office/drawing/2014/main" id="{7245DFB6-21F9-45DA-B981-6C831AB176B8}"/>
              </a:ext>
            </a:extLst>
          </p:cNvPr>
          <p:cNvGrpSpPr/>
          <p:nvPr/>
        </p:nvGrpSpPr>
        <p:grpSpPr>
          <a:xfrm>
            <a:off x="10430541" y="258823"/>
            <a:ext cx="1378688" cy="487133"/>
            <a:chOff x="10558130" y="234897"/>
            <a:chExt cx="1378688" cy="487133"/>
          </a:xfrm>
        </p:grpSpPr>
        <p:sp>
          <p:nvSpPr>
            <p:cNvPr id="4" name="Rectangle: Rounded Corners 3">
              <a:extLst>
                <a:ext uri="{FF2B5EF4-FFF2-40B4-BE49-F238E27FC236}">
                  <a16:creationId xmlns:a16="http://schemas.microsoft.com/office/drawing/2014/main" id="{B2B32271-442F-4886-9B8A-B6A77F7C1DA0}"/>
                </a:ext>
              </a:extLst>
            </p:cNvPr>
            <p:cNvSpPr/>
            <p:nvPr/>
          </p:nvSpPr>
          <p:spPr>
            <a:xfrm>
              <a:off x="10558130" y="234897"/>
              <a:ext cx="1378688" cy="487133"/>
            </a:xfrm>
            <a:prstGeom prst="roundRect">
              <a:avLst>
                <a:gd name="adj" fmla="val 0"/>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4E0D3589-D738-4A88-B9FF-C37F2095B245}"/>
                </a:ext>
              </a:extLst>
            </p:cNvPr>
            <p:cNvSpPr txBox="1"/>
            <p:nvPr/>
          </p:nvSpPr>
          <p:spPr>
            <a:xfrm>
              <a:off x="10558130" y="330171"/>
              <a:ext cx="1378688" cy="307777"/>
            </a:xfrm>
            <a:prstGeom prst="rect">
              <a:avLst/>
            </a:prstGeom>
            <a:noFill/>
          </p:spPr>
          <p:txBody>
            <a:bodyPr wrap="square" rtlCol="0">
              <a:spAutoFit/>
            </a:bodyPr>
            <a:lstStyle/>
            <a:p>
              <a:pPr algn="ctr"/>
              <a:r>
                <a:rPr lang="en-US" sz="1400" dirty="0">
                  <a:solidFill>
                    <a:schemeClr val="bg1"/>
                  </a:solidFill>
                  <a:latin typeface="Righteous" panose="02010506000000020000" pitchFamily="2" charset="0"/>
                </a:rPr>
                <a:t>Sign Up</a:t>
              </a:r>
              <a:endParaRPr lang="en-GB" sz="1400" dirty="0">
                <a:solidFill>
                  <a:schemeClr val="bg1"/>
                </a:solidFill>
                <a:latin typeface="Righteous" panose="02010506000000020000" pitchFamily="2" charset="0"/>
              </a:endParaRPr>
            </a:p>
          </p:txBody>
        </p:sp>
      </p:grpSp>
      <p:grpSp>
        <p:nvGrpSpPr>
          <p:cNvPr id="8" name="Group 7">
            <a:extLst>
              <a:ext uri="{FF2B5EF4-FFF2-40B4-BE49-F238E27FC236}">
                <a16:creationId xmlns:a16="http://schemas.microsoft.com/office/drawing/2014/main" id="{30A2BCC5-B1C2-4432-A5D9-F6C76191D1E7}"/>
              </a:ext>
            </a:extLst>
          </p:cNvPr>
          <p:cNvGrpSpPr/>
          <p:nvPr/>
        </p:nvGrpSpPr>
        <p:grpSpPr>
          <a:xfrm>
            <a:off x="8966789" y="261903"/>
            <a:ext cx="1378688" cy="487133"/>
            <a:chOff x="8924259" y="233778"/>
            <a:chExt cx="1378688" cy="487133"/>
          </a:xfrm>
        </p:grpSpPr>
        <p:sp>
          <p:nvSpPr>
            <p:cNvPr id="7" name="Rectangle: Rounded Corners 6">
              <a:extLst>
                <a:ext uri="{FF2B5EF4-FFF2-40B4-BE49-F238E27FC236}">
                  <a16:creationId xmlns:a16="http://schemas.microsoft.com/office/drawing/2014/main" id="{3FB75043-D33F-46C9-BE6D-501F01FAC72E}"/>
                </a:ext>
              </a:extLst>
            </p:cNvPr>
            <p:cNvSpPr/>
            <p:nvPr/>
          </p:nvSpPr>
          <p:spPr>
            <a:xfrm>
              <a:off x="8924259" y="233778"/>
              <a:ext cx="1378688" cy="487133"/>
            </a:xfrm>
            <a:prstGeom prst="roundRect">
              <a:avLst>
                <a:gd name="adj" fmla="val 0"/>
              </a:avLst>
            </a:prstGeom>
            <a:noFill/>
            <a:ln w="19050">
              <a:solidFill>
                <a:srgbClr val="185A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39B72AE2-9966-4AA1-A7C5-F0FBAF5C7544}"/>
                </a:ext>
              </a:extLst>
            </p:cNvPr>
            <p:cNvSpPr txBox="1"/>
            <p:nvPr/>
          </p:nvSpPr>
          <p:spPr>
            <a:xfrm>
              <a:off x="8924259" y="323455"/>
              <a:ext cx="1378688" cy="307777"/>
            </a:xfrm>
            <a:prstGeom prst="rect">
              <a:avLst/>
            </a:prstGeom>
            <a:noFill/>
          </p:spPr>
          <p:txBody>
            <a:bodyPr wrap="square" rtlCol="0">
              <a:spAutoFit/>
            </a:bodyPr>
            <a:lstStyle/>
            <a:p>
              <a:pPr algn="ctr"/>
              <a:r>
                <a:rPr lang="en-US" sz="1400" dirty="0">
                  <a:solidFill>
                    <a:srgbClr val="185ADB"/>
                  </a:solidFill>
                  <a:latin typeface="Righteous" panose="02010506000000020000" pitchFamily="2" charset="0"/>
                </a:rPr>
                <a:t>Login</a:t>
              </a:r>
              <a:endParaRPr lang="en-GB" sz="1400" dirty="0">
                <a:solidFill>
                  <a:srgbClr val="185ADB"/>
                </a:solidFill>
                <a:latin typeface="Righteous" panose="02010506000000020000" pitchFamily="2" charset="0"/>
              </a:endParaRPr>
            </a:p>
          </p:txBody>
        </p:sp>
      </p:grpSp>
      <p:sp>
        <p:nvSpPr>
          <p:cNvPr id="10" name="Rectangle 9">
            <a:extLst>
              <a:ext uri="{FF2B5EF4-FFF2-40B4-BE49-F238E27FC236}">
                <a16:creationId xmlns:a16="http://schemas.microsoft.com/office/drawing/2014/main" id="{273FDFFD-07E9-4CFF-94D8-29B6E472C24E}"/>
              </a:ext>
            </a:extLst>
          </p:cNvPr>
          <p:cNvSpPr/>
          <p:nvPr/>
        </p:nvSpPr>
        <p:spPr>
          <a:xfrm>
            <a:off x="6434428" y="1127829"/>
            <a:ext cx="5374800" cy="53760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80FE2E65-4B75-425B-8EED-6909B8EEFAB7}"/>
              </a:ext>
            </a:extLst>
          </p:cNvPr>
          <p:cNvSpPr txBox="1"/>
          <p:nvPr/>
        </p:nvSpPr>
        <p:spPr>
          <a:xfrm>
            <a:off x="382771" y="1521234"/>
            <a:ext cx="4625163" cy="1077218"/>
          </a:xfrm>
          <a:prstGeom prst="rect">
            <a:avLst/>
          </a:prstGeom>
          <a:noFill/>
        </p:spPr>
        <p:txBody>
          <a:bodyPr wrap="square" rtlCol="0">
            <a:spAutoFit/>
          </a:bodyPr>
          <a:lstStyle/>
          <a:p>
            <a:r>
              <a:rPr lang="en-US" sz="3200" dirty="0">
                <a:solidFill>
                  <a:srgbClr val="263238"/>
                </a:solidFill>
                <a:latin typeface="Mulish" pitchFamily="2" charset="0"/>
              </a:rPr>
              <a:t>We Provide easy and simple </a:t>
            </a:r>
            <a:r>
              <a:rPr lang="en-US" sz="3200" dirty="0">
                <a:solidFill>
                  <a:srgbClr val="FF2442"/>
                </a:solidFill>
                <a:latin typeface="Mulish" pitchFamily="2" charset="0"/>
              </a:rPr>
              <a:t>E-Book </a:t>
            </a:r>
            <a:r>
              <a:rPr lang="en-US" sz="3200" dirty="0">
                <a:solidFill>
                  <a:srgbClr val="263238"/>
                </a:solidFill>
                <a:latin typeface="Mulish" pitchFamily="2" charset="0"/>
              </a:rPr>
              <a:t>maker </a:t>
            </a:r>
            <a:endParaRPr lang="en-GB" sz="3200" dirty="0">
              <a:solidFill>
                <a:srgbClr val="263238"/>
              </a:solidFill>
              <a:latin typeface="Mulish" pitchFamily="2" charset="0"/>
            </a:endParaRPr>
          </a:p>
        </p:txBody>
      </p:sp>
      <p:sp>
        <p:nvSpPr>
          <p:cNvPr id="12" name="TextBox 11">
            <a:extLst>
              <a:ext uri="{FF2B5EF4-FFF2-40B4-BE49-F238E27FC236}">
                <a16:creationId xmlns:a16="http://schemas.microsoft.com/office/drawing/2014/main" id="{402FE5E1-6668-434D-9842-E61D3405CC5D}"/>
              </a:ext>
            </a:extLst>
          </p:cNvPr>
          <p:cNvSpPr txBox="1"/>
          <p:nvPr/>
        </p:nvSpPr>
        <p:spPr>
          <a:xfrm>
            <a:off x="382772" y="2897795"/>
            <a:ext cx="4625162" cy="1815882"/>
          </a:xfrm>
          <a:prstGeom prst="rect">
            <a:avLst/>
          </a:prstGeom>
          <a:noFill/>
        </p:spPr>
        <p:txBody>
          <a:bodyPr wrap="square" rtlCol="0">
            <a:spAutoFit/>
          </a:bodyPr>
          <a:lstStyle/>
          <a:p>
            <a:r>
              <a:rPr lang="en-US" sz="1600" dirty="0">
                <a:solidFill>
                  <a:srgbClr val="263238"/>
                </a:solidFill>
                <a:latin typeface="Times New Roman" panose="02020603050405020304" pitchFamily="18" charset="0"/>
                <a:cs typeface="Times New Roman" panose="02020603050405020304" pitchFamily="18" charset="0"/>
              </a:rPr>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endParaRPr lang="en-GB" sz="1600" dirty="0">
              <a:solidFill>
                <a:srgbClr val="263238"/>
              </a:solidFill>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CDD001BD-88C2-42BB-8C94-FEE03A933DDF}"/>
              </a:ext>
            </a:extLst>
          </p:cNvPr>
          <p:cNvGrpSpPr/>
          <p:nvPr/>
        </p:nvGrpSpPr>
        <p:grpSpPr>
          <a:xfrm>
            <a:off x="382770" y="5257008"/>
            <a:ext cx="1871331" cy="487133"/>
            <a:chOff x="10558129" y="234897"/>
            <a:chExt cx="1871331" cy="487133"/>
          </a:xfrm>
        </p:grpSpPr>
        <p:sp>
          <p:nvSpPr>
            <p:cNvPr id="14" name="Rectangle: Rounded Corners 13">
              <a:extLst>
                <a:ext uri="{FF2B5EF4-FFF2-40B4-BE49-F238E27FC236}">
                  <a16:creationId xmlns:a16="http://schemas.microsoft.com/office/drawing/2014/main" id="{E2D22F11-D890-41DB-ADC8-1282639E8BC4}"/>
                </a:ext>
              </a:extLst>
            </p:cNvPr>
            <p:cNvSpPr/>
            <p:nvPr/>
          </p:nvSpPr>
          <p:spPr>
            <a:xfrm>
              <a:off x="10558129" y="234897"/>
              <a:ext cx="1871331" cy="487133"/>
            </a:xfrm>
            <a:prstGeom prst="roundRect">
              <a:avLst>
                <a:gd name="adj" fmla="val 0"/>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267EA7F7-7F4F-4232-BA67-746BE80686E3}"/>
                </a:ext>
              </a:extLst>
            </p:cNvPr>
            <p:cNvSpPr txBox="1"/>
            <p:nvPr/>
          </p:nvSpPr>
          <p:spPr>
            <a:xfrm>
              <a:off x="10558130" y="330171"/>
              <a:ext cx="1871330" cy="307777"/>
            </a:xfrm>
            <a:prstGeom prst="rect">
              <a:avLst/>
            </a:prstGeom>
            <a:noFill/>
          </p:spPr>
          <p:txBody>
            <a:bodyPr wrap="square" rtlCol="0">
              <a:spAutoFit/>
            </a:bodyPr>
            <a:lstStyle/>
            <a:p>
              <a:pPr algn="ctr"/>
              <a:r>
                <a:rPr lang="en-US" sz="1400" dirty="0">
                  <a:solidFill>
                    <a:schemeClr val="bg1"/>
                  </a:solidFill>
                  <a:latin typeface="Righteous" panose="02010506000000020000" pitchFamily="2" charset="0"/>
                </a:rPr>
                <a:t>Create Now</a:t>
              </a:r>
              <a:endParaRPr lang="en-GB" sz="1400" dirty="0">
                <a:solidFill>
                  <a:schemeClr val="bg1"/>
                </a:solidFill>
                <a:latin typeface="Righteous" panose="02010506000000020000" pitchFamily="2" charset="0"/>
              </a:endParaRPr>
            </a:p>
          </p:txBody>
        </p:sp>
      </p:grpSp>
    </p:spTree>
    <p:extLst>
      <p:ext uri="{BB962C8B-B14F-4D97-AF65-F5344CB8AC3E}">
        <p14:creationId xmlns:p14="http://schemas.microsoft.com/office/powerpoint/2010/main" val="101559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925D023-76A7-461F-A6C6-8736FCD035EF}"/>
              </a:ext>
            </a:extLst>
          </p:cNvPr>
          <p:cNvGrpSpPr/>
          <p:nvPr/>
        </p:nvGrpSpPr>
        <p:grpSpPr>
          <a:xfrm>
            <a:off x="447234" y="841230"/>
            <a:ext cx="11361995" cy="5942341"/>
            <a:chOff x="447234" y="841230"/>
            <a:chExt cx="11361995" cy="5942341"/>
          </a:xfrm>
          <a:effectLst>
            <a:outerShdw blurRad="190500" dist="127000" dir="5400000" algn="ctr" rotWithShape="0">
              <a:prstClr val="black">
                <a:alpha val="25000"/>
              </a:prstClr>
            </a:outerShdw>
          </a:effectLst>
        </p:grpSpPr>
        <p:sp>
          <p:nvSpPr>
            <p:cNvPr id="10" name="Rectangle 9">
              <a:extLst>
                <a:ext uri="{FF2B5EF4-FFF2-40B4-BE49-F238E27FC236}">
                  <a16:creationId xmlns:a16="http://schemas.microsoft.com/office/drawing/2014/main" id="{273FDFFD-07E9-4CFF-94D8-29B6E472C24E}"/>
                </a:ext>
              </a:extLst>
            </p:cNvPr>
            <p:cNvSpPr/>
            <p:nvPr/>
          </p:nvSpPr>
          <p:spPr>
            <a:xfrm>
              <a:off x="6096000" y="841230"/>
              <a:ext cx="5713229" cy="5942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EA31A74F-BD0F-4DF7-B16D-A35B9CBC48BD}"/>
                </a:ext>
              </a:extLst>
            </p:cNvPr>
            <p:cNvSpPr/>
            <p:nvPr/>
          </p:nvSpPr>
          <p:spPr>
            <a:xfrm>
              <a:off x="447234" y="841230"/>
              <a:ext cx="5648766" cy="5942341"/>
            </a:xfrm>
            <a:prstGeom prst="rect">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a:extLst>
              <a:ext uri="{FF2B5EF4-FFF2-40B4-BE49-F238E27FC236}">
                <a16:creationId xmlns:a16="http://schemas.microsoft.com/office/drawing/2014/main" id="{4E0D3589-D738-4A88-B9FF-C37F2095B245}"/>
              </a:ext>
            </a:extLst>
          </p:cNvPr>
          <p:cNvSpPr txBox="1"/>
          <p:nvPr/>
        </p:nvSpPr>
        <p:spPr>
          <a:xfrm>
            <a:off x="10558130" y="330171"/>
            <a:ext cx="1378688" cy="307777"/>
          </a:xfrm>
          <a:prstGeom prst="rect">
            <a:avLst/>
          </a:prstGeom>
          <a:noFill/>
        </p:spPr>
        <p:txBody>
          <a:bodyPr wrap="square" rtlCol="0">
            <a:spAutoFit/>
          </a:bodyPr>
          <a:lstStyle/>
          <a:p>
            <a:pPr algn="ctr"/>
            <a:r>
              <a:rPr lang="en-US" sz="1400" dirty="0">
                <a:solidFill>
                  <a:schemeClr val="bg1"/>
                </a:solidFill>
                <a:latin typeface="Righteous" panose="02010506000000020000" pitchFamily="2" charset="0"/>
              </a:rPr>
              <a:t>Sign Up</a:t>
            </a:r>
            <a:endParaRPr lang="en-GB" sz="1400" dirty="0">
              <a:solidFill>
                <a:schemeClr val="bg1"/>
              </a:solidFill>
              <a:latin typeface="Righteous" panose="02010506000000020000" pitchFamily="2" charset="0"/>
            </a:endParaRPr>
          </a:p>
        </p:txBody>
      </p:sp>
      <p:grpSp>
        <p:nvGrpSpPr>
          <p:cNvPr id="13" name="Group 12">
            <a:extLst>
              <a:ext uri="{FF2B5EF4-FFF2-40B4-BE49-F238E27FC236}">
                <a16:creationId xmlns:a16="http://schemas.microsoft.com/office/drawing/2014/main" id="{CDD001BD-88C2-42BB-8C94-FEE03A933DDF}"/>
              </a:ext>
            </a:extLst>
          </p:cNvPr>
          <p:cNvGrpSpPr/>
          <p:nvPr/>
        </p:nvGrpSpPr>
        <p:grpSpPr>
          <a:xfrm>
            <a:off x="7088705" y="5143738"/>
            <a:ext cx="3727819" cy="487133"/>
            <a:chOff x="10558128" y="235183"/>
            <a:chExt cx="1871332" cy="487133"/>
          </a:xfrm>
        </p:grpSpPr>
        <p:sp>
          <p:nvSpPr>
            <p:cNvPr id="14" name="Rectangle: Rounded Corners 13">
              <a:extLst>
                <a:ext uri="{FF2B5EF4-FFF2-40B4-BE49-F238E27FC236}">
                  <a16:creationId xmlns:a16="http://schemas.microsoft.com/office/drawing/2014/main" id="{E2D22F11-D890-41DB-ADC8-1282639E8BC4}"/>
                </a:ext>
              </a:extLst>
            </p:cNvPr>
            <p:cNvSpPr/>
            <p:nvPr/>
          </p:nvSpPr>
          <p:spPr>
            <a:xfrm>
              <a:off x="10558128" y="235183"/>
              <a:ext cx="1871331" cy="487133"/>
            </a:xfrm>
            <a:prstGeom prst="roundRect">
              <a:avLst>
                <a:gd name="adj" fmla="val 0"/>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267EA7F7-7F4F-4232-BA67-746BE80686E3}"/>
                </a:ext>
              </a:extLst>
            </p:cNvPr>
            <p:cNvSpPr txBox="1"/>
            <p:nvPr/>
          </p:nvSpPr>
          <p:spPr>
            <a:xfrm>
              <a:off x="10558130" y="330171"/>
              <a:ext cx="1871330" cy="307777"/>
            </a:xfrm>
            <a:prstGeom prst="rect">
              <a:avLst/>
            </a:prstGeom>
            <a:noFill/>
          </p:spPr>
          <p:txBody>
            <a:bodyPr wrap="square" rtlCol="0">
              <a:spAutoFit/>
            </a:bodyPr>
            <a:lstStyle/>
            <a:p>
              <a:pPr algn="ctr"/>
              <a:r>
                <a:rPr lang="en-US" sz="1400" dirty="0">
                  <a:solidFill>
                    <a:schemeClr val="bg1"/>
                  </a:solidFill>
                  <a:latin typeface="Righteous" panose="02010506000000020000" pitchFamily="2" charset="0"/>
                </a:rPr>
                <a:t>Login</a:t>
              </a:r>
              <a:endParaRPr lang="en-GB" sz="1400" dirty="0">
                <a:solidFill>
                  <a:schemeClr val="bg1"/>
                </a:solidFill>
                <a:latin typeface="Righteous" panose="02010506000000020000" pitchFamily="2" charset="0"/>
              </a:endParaRPr>
            </a:p>
          </p:txBody>
        </p:sp>
      </p:grpSp>
      <p:sp>
        <p:nvSpPr>
          <p:cNvPr id="2" name="TextBox 1">
            <a:extLst>
              <a:ext uri="{FF2B5EF4-FFF2-40B4-BE49-F238E27FC236}">
                <a16:creationId xmlns:a16="http://schemas.microsoft.com/office/drawing/2014/main" id="{42C1A0A8-60DD-4C95-AA65-6098BFBB8E27}"/>
              </a:ext>
            </a:extLst>
          </p:cNvPr>
          <p:cNvSpPr txBox="1"/>
          <p:nvPr/>
        </p:nvSpPr>
        <p:spPr>
          <a:xfrm>
            <a:off x="7921255" y="2286945"/>
            <a:ext cx="2062716" cy="369332"/>
          </a:xfrm>
          <a:prstGeom prst="rect">
            <a:avLst/>
          </a:prstGeom>
          <a:noFill/>
        </p:spPr>
        <p:txBody>
          <a:bodyPr wrap="square" rtlCol="0">
            <a:spAutoFit/>
          </a:bodyPr>
          <a:lstStyle/>
          <a:p>
            <a:pPr algn="ctr"/>
            <a:r>
              <a:rPr lang="en-US" dirty="0">
                <a:solidFill>
                  <a:srgbClr val="263238"/>
                </a:solidFill>
                <a:latin typeface="Righteous" panose="02010506000000020000" pitchFamily="2" charset="0"/>
              </a:rPr>
              <a:t>Hello Again!</a:t>
            </a:r>
            <a:endParaRPr lang="en-GB" dirty="0">
              <a:solidFill>
                <a:srgbClr val="263238"/>
              </a:solidFill>
              <a:latin typeface="Righteous" panose="02010506000000020000" pitchFamily="2" charset="0"/>
            </a:endParaRPr>
          </a:p>
        </p:txBody>
      </p:sp>
      <p:sp>
        <p:nvSpPr>
          <p:cNvPr id="28" name="Rectangle 27">
            <a:extLst>
              <a:ext uri="{FF2B5EF4-FFF2-40B4-BE49-F238E27FC236}">
                <a16:creationId xmlns:a16="http://schemas.microsoft.com/office/drawing/2014/main" id="{2FF36563-ACA6-4178-B821-11029E32A285}"/>
              </a:ext>
            </a:extLst>
          </p:cNvPr>
          <p:cNvSpPr/>
          <p:nvPr/>
        </p:nvSpPr>
        <p:spPr>
          <a:xfrm>
            <a:off x="7088702" y="3186000"/>
            <a:ext cx="3727817" cy="486000"/>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Mulish" pitchFamily="2" charset="0"/>
              </a:rPr>
              <a:t>  E-mail</a:t>
            </a:r>
            <a:endParaRPr lang="en-GB" sz="1400" dirty="0">
              <a:solidFill>
                <a:schemeClr val="bg1">
                  <a:lumMod val="50000"/>
                </a:schemeClr>
              </a:solidFill>
              <a:latin typeface="Mulish" pitchFamily="2" charset="0"/>
            </a:endParaRPr>
          </a:p>
        </p:txBody>
      </p:sp>
      <p:sp>
        <p:nvSpPr>
          <p:cNvPr id="29" name="Rectangle 28">
            <a:extLst>
              <a:ext uri="{FF2B5EF4-FFF2-40B4-BE49-F238E27FC236}">
                <a16:creationId xmlns:a16="http://schemas.microsoft.com/office/drawing/2014/main" id="{5D3B89FD-2459-44A6-8332-F5988F7B47B5}"/>
              </a:ext>
            </a:extLst>
          </p:cNvPr>
          <p:cNvSpPr/>
          <p:nvPr/>
        </p:nvSpPr>
        <p:spPr>
          <a:xfrm>
            <a:off x="7088703" y="3800369"/>
            <a:ext cx="3727817" cy="486000"/>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Mulish" pitchFamily="2" charset="0"/>
              </a:rPr>
              <a:t>  Password</a:t>
            </a:r>
            <a:endParaRPr lang="en-GB" sz="1400" dirty="0"/>
          </a:p>
        </p:txBody>
      </p:sp>
      <p:sp>
        <p:nvSpPr>
          <p:cNvPr id="24" name="TextBox 23">
            <a:extLst>
              <a:ext uri="{FF2B5EF4-FFF2-40B4-BE49-F238E27FC236}">
                <a16:creationId xmlns:a16="http://schemas.microsoft.com/office/drawing/2014/main" id="{1758D632-AA86-477E-83DF-EC0A2CEC0036}"/>
              </a:ext>
            </a:extLst>
          </p:cNvPr>
          <p:cNvSpPr txBox="1"/>
          <p:nvPr/>
        </p:nvSpPr>
        <p:spPr>
          <a:xfrm>
            <a:off x="7088702" y="6278788"/>
            <a:ext cx="3727815" cy="276999"/>
          </a:xfrm>
          <a:prstGeom prst="rect">
            <a:avLst/>
          </a:prstGeom>
          <a:noFill/>
        </p:spPr>
        <p:txBody>
          <a:bodyPr wrap="square" rtlCol="0">
            <a:spAutoFit/>
          </a:bodyPr>
          <a:lstStyle/>
          <a:p>
            <a:pPr algn="ctr"/>
            <a:r>
              <a:rPr lang="en-US" sz="1200" dirty="0">
                <a:solidFill>
                  <a:srgbClr val="263238"/>
                </a:solidFill>
                <a:latin typeface="Mulish" pitchFamily="2" charset="0"/>
              </a:rPr>
              <a:t>Don’t have account yet? </a:t>
            </a:r>
            <a:r>
              <a:rPr lang="en-US" sz="1200" b="1" dirty="0">
                <a:solidFill>
                  <a:srgbClr val="FF2442"/>
                </a:solidFill>
                <a:latin typeface="Mulish" pitchFamily="2" charset="0"/>
              </a:rPr>
              <a:t>Sign Up</a:t>
            </a:r>
            <a:endParaRPr lang="en-GB" sz="1200" b="1" dirty="0">
              <a:solidFill>
                <a:srgbClr val="FF2442"/>
              </a:solidFill>
              <a:latin typeface="Mulish" pitchFamily="2" charset="0"/>
            </a:endParaRPr>
          </a:p>
        </p:txBody>
      </p:sp>
      <p:sp>
        <p:nvSpPr>
          <p:cNvPr id="33" name="TextBox 32">
            <a:extLst>
              <a:ext uri="{FF2B5EF4-FFF2-40B4-BE49-F238E27FC236}">
                <a16:creationId xmlns:a16="http://schemas.microsoft.com/office/drawing/2014/main" id="{9EEFFF75-D617-4682-BA22-2CA54091C783}"/>
              </a:ext>
            </a:extLst>
          </p:cNvPr>
          <p:cNvSpPr txBox="1"/>
          <p:nvPr/>
        </p:nvSpPr>
        <p:spPr>
          <a:xfrm>
            <a:off x="6096000" y="1210145"/>
            <a:ext cx="5713228" cy="707886"/>
          </a:xfrm>
          <a:prstGeom prst="rect">
            <a:avLst/>
          </a:prstGeom>
          <a:noFill/>
        </p:spPr>
        <p:txBody>
          <a:bodyPr wrap="square" rtlCol="0">
            <a:spAutoFit/>
          </a:bodyPr>
          <a:lstStyle/>
          <a:p>
            <a:pPr algn="ctr"/>
            <a:r>
              <a:rPr lang="en-US" sz="4000" dirty="0">
                <a:solidFill>
                  <a:srgbClr val="185ADB"/>
                </a:solidFill>
                <a:latin typeface="Righteous" panose="02010506000000020000" pitchFamily="2" charset="0"/>
              </a:rPr>
              <a:t>LOGIN</a:t>
            </a:r>
            <a:endParaRPr lang="en-GB" sz="4000" dirty="0">
              <a:solidFill>
                <a:srgbClr val="185ADB"/>
              </a:solidFill>
              <a:latin typeface="Righteous" panose="02010506000000020000" pitchFamily="2" charset="0"/>
            </a:endParaRPr>
          </a:p>
        </p:txBody>
      </p:sp>
      <p:pic>
        <p:nvPicPr>
          <p:cNvPr id="17" name="Picture 16">
            <a:extLst>
              <a:ext uri="{FF2B5EF4-FFF2-40B4-BE49-F238E27FC236}">
                <a16:creationId xmlns:a16="http://schemas.microsoft.com/office/drawing/2014/main" id="{6EBE2F22-2C4B-4AAA-9C9E-1470E67B18E1}"/>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0032" y="841231"/>
            <a:ext cx="5645952" cy="5942340"/>
          </a:xfrm>
          <a:prstGeom prst="rect">
            <a:avLst/>
          </a:prstGeom>
        </p:spPr>
      </p:pic>
      <p:sp>
        <p:nvSpPr>
          <p:cNvPr id="16" name="TextBox 15">
            <a:extLst>
              <a:ext uri="{FF2B5EF4-FFF2-40B4-BE49-F238E27FC236}">
                <a16:creationId xmlns:a16="http://schemas.microsoft.com/office/drawing/2014/main" id="{E4C84C3D-9359-44A3-8EBB-B1F90A159560}"/>
              </a:ext>
            </a:extLst>
          </p:cNvPr>
          <p:cNvSpPr txBox="1"/>
          <p:nvPr/>
        </p:nvSpPr>
        <p:spPr>
          <a:xfrm>
            <a:off x="7088699" y="4745491"/>
            <a:ext cx="3727815" cy="338554"/>
          </a:xfrm>
          <a:prstGeom prst="rect">
            <a:avLst/>
          </a:prstGeom>
          <a:noFill/>
        </p:spPr>
        <p:txBody>
          <a:bodyPr wrap="square" rtlCol="0">
            <a:spAutoFit/>
          </a:bodyPr>
          <a:lstStyle/>
          <a:p>
            <a:pPr algn="ctr"/>
            <a:r>
              <a:rPr lang="en-US" sz="1600" dirty="0">
                <a:solidFill>
                  <a:srgbClr val="FC4F4F"/>
                </a:solidFill>
                <a:latin typeface="Mulish" pitchFamily="2" charset="0"/>
              </a:rPr>
              <a:t>Status for validation </a:t>
            </a:r>
            <a:endParaRPr lang="en-GB" sz="1600" dirty="0">
              <a:solidFill>
                <a:srgbClr val="FC4F4F"/>
              </a:solidFill>
              <a:latin typeface="Mulish" pitchFamily="2" charset="0"/>
            </a:endParaRPr>
          </a:p>
        </p:txBody>
      </p:sp>
      <p:sp>
        <p:nvSpPr>
          <p:cNvPr id="18" name="TextBox 17">
            <a:extLst>
              <a:ext uri="{FF2B5EF4-FFF2-40B4-BE49-F238E27FC236}">
                <a16:creationId xmlns:a16="http://schemas.microsoft.com/office/drawing/2014/main" id="{B88F4F6C-71D1-4FB4-9EC9-113297485D75}"/>
              </a:ext>
            </a:extLst>
          </p:cNvPr>
          <p:cNvSpPr txBox="1"/>
          <p:nvPr/>
        </p:nvSpPr>
        <p:spPr>
          <a:xfrm>
            <a:off x="382771" y="247629"/>
            <a:ext cx="3030280" cy="461665"/>
          </a:xfrm>
          <a:prstGeom prst="rect">
            <a:avLst/>
          </a:prstGeom>
          <a:noFill/>
        </p:spPr>
        <p:txBody>
          <a:bodyPr wrap="square" rtlCol="0">
            <a:spAutoFit/>
          </a:bodyPr>
          <a:lstStyle/>
          <a:p>
            <a:r>
              <a:rPr lang="en-US" sz="2400" dirty="0">
                <a:solidFill>
                  <a:srgbClr val="185ADB"/>
                </a:solidFill>
                <a:latin typeface="Righteous" panose="02010506000000020000" pitchFamily="2" charset="0"/>
              </a:rPr>
              <a:t>Resume </a:t>
            </a:r>
            <a:r>
              <a:rPr lang="en-US" sz="2400" dirty="0">
                <a:solidFill>
                  <a:srgbClr val="FF2442"/>
                </a:solidFill>
                <a:latin typeface="Righteous" panose="02010506000000020000" pitchFamily="2" charset="0"/>
              </a:rPr>
              <a:t>Pal</a:t>
            </a:r>
            <a:endParaRPr lang="en-GB" sz="2400" dirty="0">
              <a:solidFill>
                <a:srgbClr val="FF2442"/>
              </a:solidFill>
              <a:latin typeface="Righteous" panose="02010506000000020000" pitchFamily="2" charset="0"/>
            </a:endParaRPr>
          </a:p>
        </p:txBody>
      </p:sp>
    </p:spTree>
    <p:extLst>
      <p:ext uri="{BB962C8B-B14F-4D97-AF65-F5344CB8AC3E}">
        <p14:creationId xmlns:p14="http://schemas.microsoft.com/office/powerpoint/2010/main" val="186572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925D023-76A7-461F-A6C6-8736FCD035EF}"/>
              </a:ext>
            </a:extLst>
          </p:cNvPr>
          <p:cNvGrpSpPr/>
          <p:nvPr/>
        </p:nvGrpSpPr>
        <p:grpSpPr>
          <a:xfrm>
            <a:off x="447234" y="841230"/>
            <a:ext cx="11361995" cy="5942341"/>
            <a:chOff x="447234" y="841230"/>
            <a:chExt cx="11361995" cy="5942341"/>
          </a:xfrm>
          <a:effectLst>
            <a:outerShdw blurRad="190500" dist="127000" dir="5400000" algn="ctr" rotWithShape="0">
              <a:prstClr val="black">
                <a:alpha val="25000"/>
              </a:prstClr>
            </a:outerShdw>
          </a:effectLst>
        </p:grpSpPr>
        <p:sp>
          <p:nvSpPr>
            <p:cNvPr id="10" name="Rectangle 9">
              <a:extLst>
                <a:ext uri="{FF2B5EF4-FFF2-40B4-BE49-F238E27FC236}">
                  <a16:creationId xmlns:a16="http://schemas.microsoft.com/office/drawing/2014/main" id="{273FDFFD-07E9-4CFF-94D8-29B6E472C24E}"/>
                </a:ext>
              </a:extLst>
            </p:cNvPr>
            <p:cNvSpPr/>
            <p:nvPr/>
          </p:nvSpPr>
          <p:spPr>
            <a:xfrm>
              <a:off x="6096000" y="841230"/>
              <a:ext cx="5713229" cy="5942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EA31A74F-BD0F-4DF7-B16D-A35B9CBC48BD}"/>
                </a:ext>
              </a:extLst>
            </p:cNvPr>
            <p:cNvSpPr/>
            <p:nvPr/>
          </p:nvSpPr>
          <p:spPr>
            <a:xfrm>
              <a:off x="447234" y="841230"/>
              <a:ext cx="5648766" cy="5942341"/>
            </a:xfrm>
            <a:prstGeom prst="rect">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a:extLst>
              <a:ext uri="{FF2B5EF4-FFF2-40B4-BE49-F238E27FC236}">
                <a16:creationId xmlns:a16="http://schemas.microsoft.com/office/drawing/2014/main" id="{4E0D3589-D738-4A88-B9FF-C37F2095B245}"/>
              </a:ext>
            </a:extLst>
          </p:cNvPr>
          <p:cNvSpPr txBox="1"/>
          <p:nvPr/>
        </p:nvSpPr>
        <p:spPr>
          <a:xfrm>
            <a:off x="10558130" y="330171"/>
            <a:ext cx="1378688" cy="307777"/>
          </a:xfrm>
          <a:prstGeom prst="rect">
            <a:avLst/>
          </a:prstGeom>
          <a:noFill/>
        </p:spPr>
        <p:txBody>
          <a:bodyPr wrap="square" rtlCol="0">
            <a:spAutoFit/>
          </a:bodyPr>
          <a:lstStyle/>
          <a:p>
            <a:pPr algn="ctr"/>
            <a:r>
              <a:rPr lang="en-US" sz="1400" dirty="0">
                <a:solidFill>
                  <a:schemeClr val="bg1"/>
                </a:solidFill>
                <a:latin typeface="Righteous" panose="02010506000000020000" pitchFamily="2" charset="0"/>
              </a:rPr>
              <a:t>Sign Up</a:t>
            </a:r>
            <a:endParaRPr lang="en-GB" sz="1400" dirty="0">
              <a:solidFill>
                <a:schemeClr val="bg1"/>
              </a:solidFill>
              <a:latin typeface="Righteous" panose="02010506000000020000" pitchFamily="2" charset="0"/>
            </a:endParaRPr>
          </a:p>
        </p:txBody>
      </p:sp>
      <p:grpSp>
        <p:nvGrpSpPr>
          <p:cNvPr id="13" name="Group 12">
            <a:extLst>
              <a:ext uri="{FF2B5EF4-FFF2-40B4-BE49-F238E27FC236}">
                <a16:creationId xmlns:a16="http://schemas.microsoft.com/office/drawing/2014/main" id="{CDD001BD-88C2-42BB-8C94-FEE03A933DDF}"/>
              </a:ext>
            </a:extLst>
          </p:cNvPr>
          <p:cNvGrpSpPr/>
          <p:nvPr/>
        </p:nvGrpSpPr>
        <p:grpSpPr>
          <a:xfrm>
            <a:off x="7088705" y="5143738"/>
            <a:ext cx="3727819" cy="487133"/>
            <a:chOff x="10558128" y="235183"/>
            <a:chExt cx="1871332" cy="487133"/>
          </a:xfrm>
          <a:solidFill>
            <a:srgbClr val="FF2442"/>
          </a:solidFill>
        </p:grpSpPr>
        <p:sp>
          <p:nvSpPr>
            <p:cNvPr id="14" name="Rectangle: Rounded Corners 13">
              <a:extLst>
                <a:ext uri="{FF2B5EF4-FFF2-40B4-BE49-F238E27FC236}">
                  <a16:creationId xmlns:a16="http://schemas.microsoft.com/office/drawing/2014/main" id="{E2D22F11-D890-41DB-ADC8-1282639E8BC4}"/>
                </a:ext>
              </a:extLst>
            </p:cNvPr>
            <p:cNvSpPr/>
            <p:nvPr/>
          </p:nvSpPr>
          <p:spPr>
            <a:xfrm>
              <a:off x="10558128" y="235183"/>
              <a:ext cx="1871331" cy="487133"/>
            </a:xfrm>
            <a:prstGeom prst="roundRect">
              <a:avLst>
                <a:gd name="adj" fmla="val 0"/>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267EA7F7-7F4F-4232-BA67-746BE80686E3}"/>
                </a:ext>
              </a:extLst>
            </p:cNvPr>
            <p:cNvSpPr txBox="1"/>
            <p:nvPr/>
          </p:nvSpPr>
          <p:spPr>
            <a:xfrm>
              <a:off x="10558130" y="330171"/>
              <a:ext cx="1871330" cy="307777"/>
            </a:xfrm>
            <a:prstGeom prst="rect">
              <a:avLst/>
            </a:prstGeom>
            <a:solidFill>
              <a:srgbClr val="185ADB"/>
            </a:solidFill>
          </p:spPr>
          <p:txBody>
            <a:bodyPr wrap="square" rtlCol="0">
              <a:spAutoFit/>
            </a:bodyPr>
            <a:lstStyle/>
            <a:p>
              <a:pPr algn="ctr"/>
              <a:r>
                <a:rPr lang="en-US" sz="1400" dirty="0">
                  <a:solidFill>
                    <a:schemeClr val="bg1"/>
                  </a:solidFill>
                  <a:latin typeface="Righteous" panose="02010506000000020000" pitchFamily="2" charset="0"/>
                </a:rPr>
                <a:t>Create an account</a:t>
              </a:r>
              <a:endParaRPr lang="en-GB" sz="1400" dirty="0">
                <a:solidFill>
                  <a:schemeClr val="bg1"/>
                </a:solidFill>
                <a:latin typeface="Righteous" panose="02010506000000020000" pitchFamily="2" charset="0"/>
              </a:endParaRPr>
            </a:p>
          </p:txBody>
        </p:sp>
      </p:grpSp>
      <p:sp>
        <p:nvSpPr>
          <p:cNvPr id="2" name="TextBox 1">
            <a:extLst>
              <a:ext uri="{FF2B5EF4-FFF2-40B4-BE49-F238E27FC236}">
                <a16:creationId xmlns:a16="http://schemas.microsoft.com/office/drawing/2014/main" id="{42C1A0A8-60DD-4C95-AA65-6098BFBB8E27}"/>
              </a:ext>
            </a:extLst>
          </p:cNvPr>
          <p:cNvSpPr txBox="1"/>
          <p:nvPr/>
        </p:nvSpPr>
        <p:spPr>
          <a:xfrm>
            <a:off x="7088699" y="1185567"/>
            <a:ext cx="3727817" cy="954107"/>
          </a:xfrm>
          <a:prstGeom prst="rect">
            <a:avLst/>
          </a:prstGeom>
          <a:noFill/>
        </p:spPr>
        <p:txBody>
          <a:bodyPr wrap="square" rtlCol="0">
            <a:spAutoFit/>
          </a:bodyPr>
          <a:lstStyle/>
          <a:p>
            <a:pPr algn="ctr"/>
            <a:r>
              <a:rPr lang="en-US" sz="2800" dirty="0">
                <a:solidFill>
                  <a:srgbClr val="263238"/>
                </a:solidFill>
                <a:latin typeface="Righteous" panose="02010506000000020000" pitchFamily="2" charset="0"/>
              </a:rPr>
              <a:t>Welcome to E-Book Maker</a:t>
            </a:r>
            <a:endParaRPr lang="en-GB" sz="2800" dirty="0">
              <a:solidFill>
                <a:srgbClr val="263238"/>
              </a:solidFill>
              <a:latin typeface="Righteous" panose="02010506000000020000" pitchFamily="2" charset="0"/>
            </a:endParaRPr>
          </a:p>
        </p:txBody>
      </p:sp>
      <p:sp>
        <p:nvSpPr>
          <p:cNvPr id="28" name="Rectangle 27">
            <a:extLst>
              <a:ext uri="{FF2B5EF4-FFF2-40B4-BE49-F238E27FC236}">
                <a16:creationId xmlns:a16="http://schemas.microsoft.com/office/drawing/2014/main" id="{2FF36563-ACA6-4178-B821-11029E32A285}"/>
              </a:ext>
            </a:extLst>
          </p:cNvPr>
          <p:cNvSpPr/>
          <p:nvPr/>
        </p:nvSpPr>
        <p:spPr>
          <a:xfrm>
            <a:off x="7088699" y="2510768"/>
            <a:ext cx="3727817" cy="486000"/>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Mulish" pitchFamily="2" charset="0"/>
              </a:rPr>
              <a:t>  E-mail</a:t>
            </a:r>
            <a:endParaRPr lang="en-GB" sz="1400" dirty="0">
              <a:solidFill>
                <a:schemeClr val="bg1">
                  <a:lumMod val="50000"/>
                </a:schemeClr>
              </a:solidFill>
              <a:latin typeface="Mulish" pitchFamily="2" charset="0"/>
            </a:endParaRPr>
          </a:p>
        </p:txBody>
      </p:sp>
      <p:sp>
        <p:nvSpPr>
          <p:cNvPr id="29" name="Rectangle 28">
            <a:extLst>
              <a:ext uri="{FF2B5EF4-FFF2-40B4-BE49-F238E27FC236}">
                <a16:creationId xmlns:a16="http://schemas.microsoft.com/office/drawing/2014/main" id="{5D3B89FD-2459-44A6-8332-F5988F7B47B5}"/>
              </a:ext>
            </a:extLst>
          </p:cNvPr>
          <p:cNvSpPr/>
          <p:nvPr/>
        </p:nvSpPr>
        <p:spPr>
          <a:xfrm>
            <a:off x="7088700" y="3125137"/>
            <a:ext cx="3727817" cy="486000"/>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Mulish" pitchFamily="2" charset="0"/>
              </a:rPr>
              <a:t>  Password</a:t>
            </a:r>
            <a:endParaRPr lang="en-GB" sz="1400" dirty="0"/>
          </a:p>
        </p:txBody>
      </p:sp>
      <p:sp>
        <p:nvSpPr>
          <p:cNvPr id="24" name="TextBox 23">
            <a:extLst>
              <a:ext uri="{FF2B5EF4-FFF2-40B4-BE49-F238E27FC236}">
                <a16:creationId xmlns:a16="http://schemas.microsoft.com/office/drawing/2014/main" id="{1758D632-AA86-477E-83DF-EC0A2CEC0036}"/>
              </a:ext>
            </a:extLst>
          </p:cNvPr>
          <p:cNvSpPr txBox="1"/>
          <p:nvPr/>
        </p:nvSpPr>
        <p:spPr>
          <a:xfrm>
            <a:off x="7088702" y="6278788"/>
            <a:ext cx="3727815" cy="276999"/>
          </a:xfrm>
          <a:prstGeom prst="rect">
            <a:avLst/>
          </a:prstGeom>
          <a:noFill/>
        </p:spPr>
        <p:txBody>
          <a:bodyPr wrap="square" rtlCol="0">
            <a:spAutoFit/>
          </a:bodyPr>
          <a:lstStyle/>
          <a:p>
            <a:pPr algn="ctr"/>
            <a:r>
              <a:rPr lang="en-US" sz="1200" dirty="0">
                <a:solidFill>
                  <a:srgbClr val="263238"/>
                </a:solidFill>
                <a:latin typeface="Mulish" pitchFamily="2" charset="0"/>
              </a:rPr>
              <a:t>Have an account?  </a:t>
            </a:r>
            <a:r>
              <a:rPr lang="en-US" sz="1200" b="1" dirty="0">
                <a:solidFill>
                  <a:srgbClr val="185ADB"/>
                </a:solidFill>
                <a:latin typeface="Mulish" pitchFamily="2" charset="0"/>
              </a:rPr>
              <a:t>Login</a:t>
            </a:r>
            <a:endParaRPr lang="en-GB" sz="1200" b="1" dirty="0">
              <a:solidFill>
                <a:srgbClr val="185ADB"/>
              </a:solidFill>
              <a:latin typeface="Mulish" pitchFamily="2" charset="0"/>
            </a:endParaRPr>
          </a:p>
        </p:txBody>
      </p:sp>
      <p:sp>
        <p:nvSpPr>
          <p:cNvPr id="16" name="Rectangle 15">
            <a:extLst>
              <a:ext uri="{FF2B5EF4-FFF2-40B4-BE49-F238E27FC236}">
                <a16:creationId xmlns:a16="http://schemas.microsoft.com/office/drawing/2014/main" id="{EEA5D1FD-A3DB-44E3-94FA-41826B04531E}"/>
              </a:ext>
            </a:extLst>
          </p:cNvPr>
          <p:cNvSpPr/>
          <p:nvPr/>
        </p:nvSpPr>
        <p:spPr>
          <a:xfrm>
            <a:off x="7088699" y="3748912"/>
            <a:ext cx="3727817" cy="486000"/>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50000"/>
                  </a:schemeClr>
                </a:solidFill>
                <a:latin typeface="Mulish" pitchFamily="2" charset="0"/>
              </a:rPr>
              <a:t>  Confirm Password</a:t>
            </a:r>
            <a:endParaRPr lang="en-GB" sz="1400" dirty="0"/>
          </a:p>
        </p:txBody>
      </p:sp>
      <p:sp>
        <p:nvSpPr>
          <p:cNvPr id="4" name="TextBox 3">
            <a:extLst>
              <a:ext uri="{FF2B5EF4-FFF2-40B4-BE49-F238E27FC236}">
                <a16:creationId xmlns:a16="http://schemas.microsoft.com/office/drawing/2014/main" id="{EC5C3A70-4A2F-4400-836F-D365914D396A}"/>
              </a:ext>
            </a:extLst>
          </p:cNvPr>
          <p:cNvSpPr txBox="1"/>
          <p:nvPr/>
        </p:nvSpPr>
        <p:spPr>
          <a:xfrm>
            <a:off x="7088699" y="4745491"/>
            <a:ext cx="3727815" cy="338554"/>
          </a:xfrm>
          <a:prstGeom prst="rect">
            <a:avLst/>
          </a:prstGeom>
          <a:noFill/>
        </p:spPr>
        <p:txBody>
          <a:bodyPr wrap="square" rtlCol="0">
            <a:spAutoFit/>
          </a:bodyPr>
          <a:lstStyle/>
          <a:p>
            <a:pPr algn="ctr"/>
            <a:r>
              <a:rPr lang="en-US" sz="1600" dirty="0">
                <a:solidFill>
                  <a:srgbClr val="2EB086"/>
                </a:solidFill>
                <a:latin typeface="Mulish" pitchFamily="2" charset="0"/>
              </a:rPr>
              <a:t>Status for validation </a:t>
            </a:r>
            <a:endParaRPr lang="en-GB" sz="1600" dirty="0">
              <a:solidFill>
                <a:srgbClr val="2EB086"/>
              </a:solidFill>
              <a:latin typeface="Mulish" pitchFamily="2" charset="0"/>
            </a:endParaRPr>
          </a:p>
        </p:txBody>
      </p:sp>
      <p:pic>
        <p:nvPicPr>
          <p:cNvPr id="17" name="Picture 16">
            <a:extLst>
              <a:ext uri="{FF2B5EF4-FFF2-40B4-BE49-F238E27FC236}">
                <a16:creationId xmlns:a16="http://schemas.microsoft.com/office/drawing/2014/main" id="{0B0A8CDE-90E6-463B-BFEE-8CE4AD7C4579}"/>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0032" y="841231"/>
            <a:ext cx="5645952" cy="5942340"/>
          </a:xfrm>
          <a:prstGeom prst="rect">
            <a:avLst/>
          </a:prstGeom>
        </p:spPr>
      </p:pic>
      <p:sp>
        <p:nvSpPr>
          <p:cNvPr id="18" name="TextBox 17">
            <a:extLst>
              <a:ext uri="{FF2B5EF4-FFF2-40B4-BE49-F238E27FC236}">
                <a16:creationId xmlns:a16="http://schemas.microsoft.com/office/drawing/2014/main" id="{3BB22B83-EB87-4947-BD55-C3DA24AC967E}"/>
              </a:ext>
            </a:extLst>
          </p:cNvPr>
          <p:cNvSpPr txBox="1"/>
          <p:nvPr/>
        </p:nvSpPr>
        <p:spPr>
          <a:xfrm>
            <a:off x="382771" y="247629"/>
            <a:ext cx="3030280" cy="461665"/>
          </a:xfrm>
          <a:prstGeom prst="rect">
            <a:avLst/>
          </a:prstGeom>
          <a:noFill/>
        </p:spPr>
        <p:txBody>
          <a:bodyPr wrap="square" rtlCol="0">
            <a:spAutoFit/>
          </a:bodyPr>
          <a:lstStyle/>
          <a:p>
            <a:r>
              <a:rPr lang="en-US" sz="2400" dirty="0">
                <a:solidFill>
                  <a:srgbClr val="185ADB"/>
                </a:solidFill>
                <a:latin typeface="Righteous" panose="02010506000000020000" pitchFamily="2" charset="0"/>
              </a:rPr>
              <a:t>Resume </a:t>
            </a:r>
            <a:r>
              <a:rPr lang="en-US" sz="2400" dirty="0">
                <a:solidFill>
                  <a:srgbClr val="FF2442"/>
                </a:solidFill>
                <a:latin typeface="Righteous" panose="02010506000000020000" pitchFamily="2" charset="0"/>
              </a:rPr>
              <a:t>Pal</a:t>
            </a:r>
            <a:endParaRPr lang="en-GB" sz="2400" dirty="0">
              <a:solidFill>
                <a:srgbClr val="FF2442"/>
              </a:solidFill>
              <a:latin typeface="Righteous" panose="02010506000000020000" pitchFamily="2" charset="0"/>
            </a:endParaRPr>
          </a:p>
        </p:txBody>
      </p:sp>
    </p:spTree>
    <p:extLst>
      <p:ext uri="{BB962C8B-B14F-4D97-AF65-F5344CB8AC3E}">
        <p14:creationId xmlns:p14="http://schemas.microsoft.com/office/powerpoint/2010/main" val="293290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0D3589-D738-4A88-B9FF-C37F2095B245}"/>
              </a:ext>
            </a:extLst>
          </p:cNvPr>
          <p:cNvSpPr txBox="1"/>
          <p:nvPr/>
        </p:nvSpPr>
        <p:spPr>
          <a:xfrm>
            <a:off x="10558130" y="330171"/>
            <a:ext cx="1378688" cy="307777"/>
          </a:xfrm>
          <a:prstGeom prst="rect">
            <a:avLst/>
          </a:prstGeom>
          <a:noFill/>
        </p:spPr>
        <p:txBody>
          <a:bodyPr wrap="square" rtlCol="0">
            <a:spAutoFit/>
          </a:bodyPr>
          <a:lstStyle/>
          <a:p>
            <a:pPr algn="ctr"/>
            <a:r>
              <a:rPr lang="en-US" sz="1400" dirty="0">
                <a:solidFill>
                  <a:schemeClr val="bg1"/>
                </a:solidFill>
                <a:latin typeface="Righteous" panose="02010506000000020000" pitchFamily="2" charset="0"/>
              </a:rPr>
              <a:t>Sign Up</a:t>
            </a:r>
            <a:endParaRPr lang="en-GB" sz="1400" dirty="0">
              <a:solidFill>
                <a:schemeClr val="bg1"/>
              </a:solidFill>
              <a:latin typeface="Righteous" panose="02010506000000020000" pitchFamily="2" charset="0"/>
            </a:endParaRPr>
          </a:p>
        </p:txBody>
      </p:sp>
      <p:sp>
        <p:nvSpPr>
          <p:cNvPr id="6" name="TextBox 5">
            <a:extLst>
              <a:ext uri="{FF2B5EF4-FFF2-40B4-BE49-F238E27FC236}">
                <a16:creationId xmlns:a16="http://schemas.microsoft.com/office/drawing/2014/main" id="{61931101-3868-4AC4-8F99-07236B587E45}"/>
              </a:ext>
            </a:extLst>
          </p:cNvPr>
          <p:cNvSpPr txBox="1"/>
          <p:nvPr/>
        </p:nvSpPr>
        <p:spPr>
          <a:xfrm>
            <a:off x="8389090" y="372885"/>
            <a:ext cx="2105246" cy="338554"/>
          </a:xfrm>
          <a:prstGeom prst="rect">
            <a:avLst/>
          </a:prstGeom>
          <a:noFill/>
        </p:spPr>
        <p:txBody>
          <a:bodyPr wrap="square" rtlCol="0">
            <a:spAutoFit/>
          </a:bodyPr>
          <a:lstStyle/>
          <a:p>
            <a:pPr algn="ctr"/>
            <a:r>
              <a:rPr lang="en-US" sz="1600" dirty="0">
                <a:solidFill>
                  <a:srgbClr val="263238"/>
                </a:solidFill>
                <a:latin typeface="Mulish" pitchFamily="2" charset="0"/>
              </a:rPr>
              <a:t>Welcome, user96</a:t>
            </a:r>
            <a:endParaRPr lang="en-GB" sz="1600" dirty="0">
              <a:solidFill>
                <a:srgbClr val="263238"/>
              </a:solidFill>
              <a:latin typeface="Mulish" pitchFamily="2" charset="0"/>
            </a:endParaRPr>
          </a:p>
        </p:txBody>
      </p:sp>
      <p:sp>
        <p:nvSpPr>
          <p:cNvPr id="12" name="Rectangle 11">
            <a:extLst>
              <a:ext uri="{FF2B5EF4-FFF2-40B4-BE49-F238E27FC236}">
                <a16:creationId xmlns:a16="http://schemas.microsoft.com/office/drawing/2014/main" id="{2F89C515-C975-4FDA-8798-D701AABA135A}"/>
              </a:ext>
            </a:extLst>
          </p:cNvPr>
          <p:cNvSpPr/>
          <p:nvPr/>
        </p:nvSpPr>
        <p:spPr>
          <a:xfrm>
            <a:off x="382771" y="1637414"/>
            <a:ext cx="11426458" cy="3600000"/>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DB294F26-4994-4181-BBFF-8DED4967D418}"/>
              </a:ext>
            </a:extLst>
          </p:cNvPr>
          <p:cNvSpPr/>
          <p:nvPr/>
        </p:nvSpPr>
        <p:spPr>
          <a:xfrm>
            <a:off x="382771" y="5448640"/>
            <a:ext cx="11426458" cy="1409360"/>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82002B25-26DB-4A90-9791-7376626A255B}"/>
              </a:ext>
            </a:extLst>
          </p:cNvPr>
          <p:cNvSpPr txBox="1"/>
          <p:nvPr/>
        </p:nvSpPr>
        <p:spPr>
          <a:xfrm>
            <a:off x="616689" y="2110068"/>
            <a:ext cx="2349795" cy="369332"/>
          </a:xfrm>
          <a:prstGeom prst="rect">
            <a:avLst/>
          </a:prstGeom>
          <a:noFill/>
        </p:spPr>
        <p:txBody>
          <a:bodyPr wrap="square" rtlCol="0">
            <a:spAutoFit/>
          </a:bodyPr>
          <a:lstStyle/>
          <a:p>
            <a:r>
              <a:rPr lang="en-US" dirty="0">
                <a:solidFill>
                  <a:srgbClr val="263238"/>
                </a:solidFill>
                <a:latin typeface="Righteous" panose="02010506000000020000" pitchFamily="2" charset="0"/>
              </a:rPr>
              <a:t>Upload Book Cover</a:t>
            </a:r>
            <a:endParaRPr lang="en-GB" dirty="0">
              <a:solidFill>
                <a:srgbClr val="263238"/>
              </a:solidFill>
              <a:latin typeface="Righteous" panose="02010506000000020000" pitchFamily="2" charset="0"/>
            </a:endParaRPr>
          </a:p>
        </p:txBody>
      </p:sp>
      <p:grpSp>
        <p:nvGrpSpPr>
          <p:cNvPr id="20" name="Group 19">
            <a:extLst>
              <a:ext uri="{FF2B5EF4-FFF2-40B4-BE49-F238E27FC236}">
                <a16:creationId xmlns:a16="http://schemas.microsoft.com/office/drawing/2014/main" id="{72BF5D21-40D2-48B1-B6A6-9E907EACDE18}"/>
              </a:ext>
            </a:extLst>
          </p:cNvPr>
          <p:cNvGrpSpPr/>
          <p:nvPr/>
        </p:nvGrpSpPr>
        <p:grpSpPr>
          <a:xfrm>
            <a:off x="8658449" y="4505944"/>
            <a:ext cx="1378688" cy="487133"/>
            <a:chOff x="10558130" y="234897"/>
            <a:chExt cx="1378688" cy="487133"/>
          </a:xfrm>
          <a:solidFill>
            <a:srgbClr val="FC4F4F"/>
          </a:solidFill>
        </p:grpSpPr>
        <p:sp>
          <p:nvSpPr>
            <p:cNvPr id="21" name="Rectangle: Rounded Corners 20">
              <a:extLst>
                <a:ext uri="{FF2B5EF4-FFF2-40B4-BE49-F238E27FC236}">
                  <a16:creationId xmlns:a16="http://schemas.microsoft.com/office/drawing/2014/main" id="{002B8644-F37B-4A6F-BB93-4CA413704340}"/>
                </a:ext>
              </a:extLst>
            </p:cNvPr>
            <p:cNvSpPr/>
            <p:nvPr/>
          </p:nvSpPr>
          <p:spPr>
            <a:xfrm>
              <a:off x="10558130" y="234897"/>
              <a:ext cx="1378688" cy="487133"/>
            </a:xfrm>
            <a:prstGeom prst="roundRect">
              <a:avLst>
                <a:gd name="adj" fmla="val 0"/>
              </a:avLst>
            </a:prstGeom>
            <a:noFill/>
            <a:ln w="19050">
              <a:solidFill>
                <a:srgbClr val="FC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2327C5CA-EC55-4B32-B399-E1E1BA993695}"/>
                </a:ext>
              </a:extLst>
            </p:cNvPr>
            <p:cNvSpPr txBox="1"/>
            <p:nvPr/>
          </p:nvSpPr>
          <p:spPr>
            <a:xfrm>
              <a:off x="10558130" y="330171"/>
              <a:ext cx="1378688" cy="307777"/>
            </a:xfrm>
            <a:prstGeom prst="rect">
              <a:avLst/>
            </a:prstGeom>
            <a:noFill/>
            <a:ln>
              <a:noFill/>
            </a:ln>
          </p:spPr>
          <p:txBody>
            <a:bodyPr wrap="square" rtlCol="0">
              <a:spAutoFit/>
            </a:bodyPr>
            <a:lstStyle/>
            <a:p>
              <a:pPr algn="ctr"/>
              <a:r>
                <a:rPr lang="en-US" sz="1400" dirty="0">
                  <a:solidFill>
                    <a:srgbClr val="FC4F4F"/>
                  </a:solidFill>
                  <a:latin typeface="Righteous" panose="02010506000000020000" pitchFamily="2" charset="0"/>
                </a:rPr>
                <a:t>Cancel</a:t>
              </a:r>
              <a:endParaRPr lang="en-GB" sz="1400" dirty="0">
                <a:solidFill>
                  <a:srgbClr val="FC4F4F"/>
                </a:solidFill>
                <a:latin typeface="Righteous" panose="02010506000000020000" pitchFamily="2" charset="0"/>
              </a:endParaRPr>
            </a:p>
          </p:txBody>
        </p:sp>
      </p:grpSp>
      <p:grpSp>
        <p:nvGrpSpPr>
          <p:cNvPr id="17" name="Group 16">
            <a:extLst>
              <a:ext uri="{FF2B5EF4-FFF2-40B4-BE49-F238E27FC236}">
                <a16:creationId xmlns:a16="http://schemas.microsoft.com/office/drawing/2014/main" id="{EEF4A5D5-D064-4ADF-8724-FA5302EB28A1}"/>
              </a:ext>
            </a:extLst>
          </p:cNvPr>
          <p:cNvGrpSpPr/>
          <p:nvPr/>
        </p:nvGrpSpPr>
        <p:grpSpPr>
          <a:xfrm>
            <a:off x="10136374" y="4505944"/>
            <a:ext cx="1378688" cy="487133"/>
            <a:chOff x="10558130" y="234897"/>
            <a:chExt cx="1378688" cy="487133"/>
          </a:xfrm>
          <a:solidFill>
            <a:srgbClr val="FC4F4F"/>
          </a:solidFill>
        </p:grpSpPr>
        <p:sp>
          <p:nvSpPr>
            <p:cNvPr id="18" name="Rectangle: Rounded Corners 17">
              <a:extLst>
                <a:ext uri="{FF2B5EF4-FFF2-40B4-BE49-F238E27FC236}">
                  <a16:creationId xmlns:a16="http://schemas.microsoft.com/office/drawing/2014/main" id="{2135AA3A-D4EE-4AE0-821A-541788E9D699}"/>
                </a:ext>
              </a:extLst>
            </p:cNvPr>
            <p:cNvSpPr/>
            <p:nvPr/>
          </p:nvSpPr>
          <p:spPr>
            <a:xfrm>
              <a:off x="10558130" y="234897"/>
              <a:ext cx="1378688" cy="487133"/>
            </a:xfrm>
            <a:prstGeom prst="roundRect">
              <a:avLst>
                <a:gd name="adj" fmla="val 0"/>
              </a:avLst>
            </a:prstGeom>
            <a:solidFill>
              <a:srgbClr val="2EB08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6D7E2321-87C9-4315-9D8E-904913D6E0BE}"/>
                </a:ext>
              </a:extLst>
            </p:cNvPr>
            <p:cNvSpPr txBox="1"/>
            <p:nvPr/>
          </p:nvSpPr>
          <p:spPr>
            <a:xfrm>
              <a:off x="10558130" y="330171"/>
              <a:ext cx="1378688" cy="307777"/>
            </a:xfrm>
            <a:prstGeom prst="rect">
              <a:avLst/>
            </a:prstGeom>
            <a:noFill/>
            <a:ln>
              <a:noFill/>
            </a:ln>
          </p:spPr>
          <p:txBody>
            <a:bodyPr wrap="square" rtlCol="0">
              <a:spAutoFit/>
            </a:bodyPr>
            <a:lstStyle/>
            <a:p>
              <a:pPr algn="ctr"/>
              <a:r>
                <a:rPr lang="en-US" sz="1400" dirty="0">
                  <a:solidFill>
                    <a:schemeClr val="bg1"/>
                  </a:solidFill>
                  <a:latin typeface="Righteous" panose="02010506000000020000" pitchFamily="2" charset="0"/>
                </a:rPr>
                <a:t>Upload</a:t>
              </a:r>
              <a:endParaRPr lang="en-GB" sz="1400" dirty="0">
                <a:solidFill>
                  <a:schemeClr val="bg1"/>
                </a:solidFill>
                <a:latin typeface="Righteous" panose="02010506000000020000" pitchFamily="2" charset="0"/>
              </a:endParaRPr>
            </a:p>
          </p:txBody>
        </p:sp>
      </p:grpSp>
      <p:grpSp>
        <p:nvGrpSpPr>
          <p:cNvPr id="26" name="Group 25">
            <a:extLst>
              <a:ext uri="{FF2B5EF4-FFF2-40B4-BE49-F238E27FC236}">
                <a16:creationId xmlns:a16="http://schemas.microsoft.com/office/drawing/2014/main" id="{B07A0164-EAFB-4263-B4EB-1C58C96381F7}"/>
              </a:ext>
            </a:extLst>
          </p:cNvPr>
          <p:cNvGrpSpPr/>
          <p:nvPr/>
        </p:nvGrpSpPr>
        <p:grpSpPr>
          <a:xfrm>
            <a:off x="10430541" y="298595"/>
            <a:ext cx="1378688" cy="487133"/>
            <a:chOff x="10558130" y="234897"/>
            <a:chExt cx="1378688" cy="487133"/>
          </a:xfrm>
          <a:solidFill>
            <a:srgbClr val="FC4F4F"/>
          </a:solidFill>
        </p:grpSpPr>
        <p:sp>
          <p:nvSpPr>
            <p:cNvPr id="27" name="Rectangle: Rounded Corners 26">
              <a:extLst>
                <a:ext uri="{FF2B5EF4-FFF2-40B4-BE49-F238E27FC236}">
                  <a16:creationId xmlns:a16="http://schemas.microsoft.com/office/drawing/2014/main" id="{66A4C0CC-3139-43D0-8A0D-5DBD8B49BC3D}"/>
                </a:ext>
              </a:extLst>
            </p:cNvPr>
            <p:cNvSpPr/>
            <p:nvPr/>
          </p:nvSpPr>
          <p:spPr>
            <a:xfrm>
              <a:off x="10558130" y="234897"/>
              <a:ext cx="1378688" cy="487133"/>
            </a:xfrm>
            <a:prstGeom prst="roundRect">
              <a:avLst>
                <a:gd name="adj" fmla="val 0"/>
              </a:avLst>
            </a:prstGeom>
            <a:noFill/>
            <a:ln w="19050">
              <a:solidFill>
                <a:srgbClr val="FC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0DAB2420-A825-43F4-9AE2-B0ABDA8B7F3A}"/>
                </a:ext>
              </a:extLst>
            </p:cNvPr>
            <p:cNvSpPr txBox="1"/>
            <p:nvPr/>
          </p:nvSpPr>
          <p:spPr>
            <a:xfrm>
              <a:off x="10558130" y="330171"/>
              <a:ext cx="1378688" cy="307777"/>
            </a:xfrm>
            <a:prstGeom prst="rect">
              <a:avLst/>
            </a:prstGeom>
            <a:noFill/>
            <a:ln>
              <a:noFill/>
            </a:ln>
          </p:spPr>
          <p:txBody>
            <a:bodyPr wrap="square" rtlCol="0">
              <a:spAutoFit/>
            </a:bodyPr>
            <a:lstStyle/>
            <a:p>
              <a:pPr algn="ctr"/>
              <a:r>
                <a:rPr lang="en-US" sz="1400" dirty="0">
                  <a:solidFill>
                    <a:srgbClr val="FC4F4F"/>
                  </a:solidFill>
                  <a:latin typeface="Righteous" panose="02010506000000020000" pitchFamily="2" charset="0"/>
                </a:rPr>
                <a:t>Logout</a:t>
              </a:r>
              <a:endParaRPr lang="en-GB" sz="1400" dirty="0">
                <a:solidFill>
                  <a:srgbClr val="FC4F4F"/>
                </a:solidFill>
                <a:latin typeface="Righteous" panose="02010506000000020000" pitchFamily="2" charset="0"/>
              </a:endParaRPr>
            </a:p>
          </p:txBody>
        </p:sp>
      </p:grpSp>
      <p:sp>
        <p:nvSpPr>
          <p:cNvPr id="7" name="Rectangle 6">
            <a:extLst>
              <a:ext uri="{FF2B5EF4-FFF2-40B4-BE49-F238E27FC236}">
                <a16:creationId xmlns:a16="http://schemas.microsoft.com/office/drawing/2014/main" id="{6F53435C-218A-4347-8B5B-611AA818FAFF}"/>
              </a:ext>
            </a:extLst>
          </p:cNvPr>
          <p:cNvSpPr/>
          <p:nvPr/>
        </p:nvSpPr>
        <p:spPr>
          <a:xfrm>
            <a:off x="8658448" y="1892649"/>
            <a:ext cx="2856613" cy="2402069"/>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D2CD1CA8-9854-484F-BA1B-576BC396BA5A}"/>
              </a:ext>
            </a:extLst>
          </p:cNvPr>
          <p:cNvSpPr txBox="1"/>
          <p:nvPr/>
        </p:nvSpPr>
        <p:spPr>
          <a:xfrm>
            <a:off x="616689" y="2725058"/>
            <a:ext cx="7559749" cy="1569660"/>
          </a:xfrm>
          <a:prstGeom prst="rect">
            <a:avLst/>
          </a:prstGeom>
          <a:noFill/>
        </p:spPr>
        <p:txBody>
          <a:bodyPr wrap="square" rtlCol="0">
            <a:spAutoFit/>
          </a:bodyPr>
          <a:lstStyle/>
          <a:p>
            <a:r>
              <a:rPr lang="en-US" sz="1600" dirty="0">
                <a:solidFill>
                  <a:srgbClr val="263238"/>
                </a:solidFill>
                <a:latin typeface="Times New Roman" panose="02020603050405020304" pitchFamily="18" charset="0"/>
                <a:cs typeface="Times New Roman" panose="02020603050405020304" pitchFamily="18" charset="0"/>
              </a:rPr>
              <a:t>A book cover is any protective covering used to bind together the pages of a book. Beyond the familiar distinction between hardcovers and paperbacks, there are further alternatives and additions, such as dust jackets, ring-binding, and older forms such as the nineteenth-century "paper-boards" and the traditional types of hand-binding. The term "Book cover" is often used for a book cover image in library management software. This article is concerned with modern mechanically produced covers.</a:t>
            </a:r>
            <a:endParaRPr lang="en-GB" sz="1600" dirty="0">
              <a:solidFill>
                <a:srgbClr val="263238"/>
              </a:solidFill>
              <a:latin typeface="Times New Roman" panose="02020603050405020304" pitchFamily="18" charset="0"/>
              <a:cs typeface="Times New Roman" panose="02020603050405020304" pitchFamily="18" charset="0"/>
            </a:endParaRPr>
          </a:p>
        </p:txBody>
      </p:sp>
      <p:pic>
        <p:nvPicPr>
          <p:cNvPr id="2050" name="Picture 2" descr="Box document outline share top upload icon - Starter">
            <a:extLst>
              <a:ext uri="{FF2B5EF4-FFF2-40B4-BE49-F238E27FC236}">
                <a16:creationId xmlns:a16="http://schemas.microsoft.com/office/drawing/2014/main" id="{6AEFC03B-EF62-45AE-9731-23DE2E779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8852" y="2414262"/>
            <a:ext cx="1355804" cy="135580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777FD6D9-669E-4FAD-9E12-57BE686DDCA2}"/>
              </a:ext>
            </a:extLst>
          </p:cNvPr>
          <p:cNvGrpSpPr/>
          <p:nvPr/>
        </p:nvGrpSpPr>
        <p:grpSpPr>
          <a:xfrm>
            <a:off x="10430541" y="5434459"/>
            <a:ext cx="1378688" cy="487133"/>
            <a:chOff x="10558130" y="234897"/>
            <a:chExt cx="1378688" cy="487133"/>
          </a:xfrm>
          <a:solidFill>
            <a:srgbClr val="185ADB"/>
          </a:solidFill>
        </p:grpSpPr>
        <p:sp>
          <p:nvSpPr>
            <p:cNvPr id="31" name="Rectangle: Rounded Corners 30">
              <a:extLst>
                <a:ext uri="{FF2B5EF4-FFF2-40B4-BE49-F238E27FC236}">
                  <a16:creationId xmlns:a16="http://schemas.microsoft.com/office/drawing/2014/main" id="{B9774BEA-10BE-403C-B746-C86A4FA17089}"/>
                </a:ext>
              </a:extLst>
            </p:cNvPr>
            <p:cNvSpPr/>
            <p:nvPr/>
          </p:nvSpPr>
          <p:spPr>
            <a:xfrm>
              <a:off x="10558130" y="234897"/>
              <a:ext cx="1378688" cy="487133"/>
            </a:xfrm>
            <a:prstGeom prst="roundRect">
              <a:avLst>
                <a:gd name="adj" fmla="val 0"/>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2B3ABC21-6448-44C1-AE30-EF1016436B4E}"/>
                </a:ext>
              </a:extLst>
            </p:cNvPr>
            <p:cNvSpPr txBox="1"/>
            <p:nvPr/>
          </p:nvSpPr>
          <p:spPr>
            <a:xfrm>
              <a:off x="10558130" y="330171"/>
              <a:ext cx="1378688" cy="307777"/>
            </a:xfrm>
            <a:prstGeom prst="rect">
              <a:avLst/>
            </a:prstGeom>
            <a:grpFill/>
            <a:ln>
              <a:noFill/>
            </a:ln>
          </p:spPr>
          <p:txBody>
            <a:bodyPr wrap="square" rtlCol="0">
              <a:spAutoFit/>
            </a:bodyPr>
            <a:lstStyle/>
            <a:p>
              <a:pPr algn="ctr"/>
              <a:r>
                <a:rPr lang="en-US" sz="1400" dirty="0">
                  <a:solidFill>
                    <a:schemeClr val="bg1"/>
                  </a:solidFill>
                  <a:latin typeface="Righteous" panose="02010506000000020000" pitchFamily="2" charset="0"/>
                </a:rPr>
                <a:t>New Page</a:t>
              </a:r>
              <a:endParaRPr lang="en-GB" sz="1400" dirty="0">
                <a:solidFill>
                  <a:schemeClr val="bg1"/>
                </a:solidFill>
                <a:latin typeface="Righteous" panose="02010506000000020000" pitchFamily="2" charset="0"/>
              </a:endParaRPr>
            </a:p>
          </p:txBody>
        </p:sp>
      </p:grpSp>
      <p:sp>
        <p:nvSpPr>
          <p:cNvPr id="8" name="TextBox 7">
            <a:extLst>
              <a:ext uri="{FF2B5EF4-FFF2-40B4-BE49-F238E27FC236}">
                <a16:creationId xmlns:a16="http://schemas.microsoft.com/office/drawing/2014/main" id="{33E3BAD8-AC5E-4ADF-B394-B9A69D2E846D}"/>
              </a:ext>
            </a:extLst>
          </p:cNvPr>
          <p:cNvSpPr txBox="1"/>
          <p:nvPr/>
        </p:nvSpPr>
        <p:spPr>
          <a:xfrm>
            <a:off x="616689" y="5867548"/>
            <a:ext cx="2179674" cy="369332"/>
          </a:xfrm>
          <a:prstGeom prst="rect">
            <a:avLst/>
          </a:prstGeom>
          <a:noFill/>
        </p:spPr>
        <p:txBody>
          <a:bodyPr wrap="square" rtlCol="0">
            <a:spAutoFit/>
          </a:bodyPr>
          <a:lstStyle/>
          <a:p>
            <a:r>
              <a:rPr lang="en-US" dirty="0">
                <a:solidFill>
                  <a:srgbClr val="263238"/>
                </a:solidFill>
                <a:latin typeface="Righteous" panose="02010506000000020000" pitchFamily="2" charset="0"/>
              </a:rPr>
              <a:t>Type Your Content</a:t>
            </a:r>
            <a:endParaRPr lang="en-GB" dirty="0">
              <a:solidFill>
                <a:srgbClr val="263238"/>
              </a:solidFill>
              <a:latin typeface="Righteous" panose="02010506000000020000" pitchFamily="2" charset="0"/>
            </a:endParaRPr>
          </a:p>
        </p:txBody>
      </p:sp>
      <p:sp>
        <p:nvSpPr>
          <p:cNvPr id="33" name="Rectangle 32">
            <a:extLst>
              <a:ext uri="{FF2B5EF4-FFF2-40B4-BE49-F238E27FC236}">
                <a16:creationId xmlns:a16="http://schemas.microsoft.com/office/drawing/2014/main" id="{0AB81798-2D1A-471B-B351-12A6EC5E265B}"/>
              </a:ext>
            </a:extLst>
          </p:cNvPr>
          <p:cNvSpPr/>
          <p:nvPr/>
        </p:nvSpPr>
        <p:spPr>
          <a:xfrm>
            <a:off x="616689" y="6485115"/>
            <a:ext cx="10898372" cy="372886"/>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F063D2D8-ACE1-4AA5-A322-275E60AD1E18}"/>
              </a:ext>
            </a:extLst>
          </p:cNvPr>
          <p:cNvSpPr txBox="1"/>
          <p:nvPr/>
        </p:nvSpPr>
        <p:spPr>
          <a:xfrm>
            <a:off x="382771" y="247629"/>
            <a:ext cx="3030280" cy="461665"/>
          </a:xfrm>
          <a:prstGeom prst="rect">
            <a:avLst/>
          </a:prstGeom>
          <a:noFill/>
        </p:spPr>
        <p:txBody>
          <a:bodyPr wrap="square" rtlCol="0">
            <a:spAutoFit/>
          </a:bodyPr>
          <a:lstStyle/>
          <a:p>
            <a:r>
              <a:rPr lang="en-US" sz="2400" dirty="0">
                <a:solidFill>
                  <a:srgbClr val="185ADB"/>
                </a:solidFill>
                <a:latin typeface="Righteous" panose="02010506000000020000" pitchFamily="2" charset="0"/>
              </a:rPr>
              <a:t>Resume </a:t>
            </a:r>
            <a:r>
              <a:rPr lang="en-US" sz="2400" dirty="0">
                <a:solidFill>
                  <a:srgbClr val="FF2442"/>
                </a:solidFill>
                <a:latin typeface="Righteous" panose="02010506000000020000" pitchFamily="2" charset="0"/>
              </a:rPr>
              <a:t>Pal</a:t>
            </a:r>
            <a:endParaRPr lang="en-GB" sz="2400" dirty="0">
              <a:solidFill>
                <a:srgbClr val="FF2442"/>
              </a:solidFill>
              <a:latin typeface="Righteous" panose="02010506000000020000" pitchFamily="2" charset="0"/>
            </a:endParaRPr>
          </a:p>
        </p:txBody>
      </p:sp>
    </p:spTree>
    <p:extLst>
      <p:ext uri="{BB962C8B-B14F-4D97-AF65-F5344CB8AC3E}">
        <p14:creationId xmlns:p14="http://schemas.microsoft.com/office/powerpoint/2010/main" val="337020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0D3589-D738-4A88-B9FF-C37F2095B245}"/>
              </a:ext>
            </a:extLst>
          </p:cNvPr>
          <p:cNvSpPr txBox="1"/>
          <p:nvPr/>
        </p:nvSpPr>
        <p:spPr>
          <a:xfrm>
            <a:off x="10558130" y="330171"/>
            <a:ext cx="1378688" cy="307777"/>
          </a:xfrm>
          <a:prstGeom prst="rect">
            <a:avLst/>
          </a:prstGeom>
          <a:noFill/>
        </p:spPr>
        <p:txBody>
          <a:bodyPr wrap="square" rtlCol="0">
            <a:spAutoFit/>
          </a:bodyPr>
          <a:lstStyle/>
          <a:p>
            <a:pPr algn="ctr"/>
            <a:r>
              <a:rPr lang="en-US" sz="1400" dirty="0">
                <a:solidFill>
                  <a:schemeClr val="bg1"/>
                </a:solidFill>
                <a:latin typeface="Righteous" panose="02010506000000020000" pitchFamily="2" charset="0"/>
              </a:rPr>
              <a:t>Sign Up</a:t>
            </a:r>
            <a:endParaRPr lang="en-GB" sz="1400" dirty="0">
              <a:solidFill>
                <a:schemeClr val="bg1"/>
              </a:solidFill>
              <a:latin typeface="Righteous" panose="02010506000000020000" pitchFamily="2" charset="0"/>
            </a:endParaRPr>
          </a:p>
        </p:txBody>
      </p:sp>
      <p:sp>
        <p:nvSpPr>
          <p:cNvPr id="12" name="Rectangle 11">
            <a:extLst>
              <a:ext uri="{FF2B5EF4-FFF2-40B4-BE49-F238E27FC236}">
                <a16:creationId xmlns:a16="http://schemas.microsoft.com/office/drawing/2014/main" id="{2F89C515-C975-4FDA-8798-D701AABA135A}"/>
              </a:ext>
            </a:extLst>
          </p:cNvPr>
          <p:cNvSpPr/>
          <p:nvPr/>
        </p:nvSpPr>
        <p:spPr>
          <a:xfrm>
            <a:off x="382771" y="0"/>
            <a:ext cx="11426458" cy="2188800"/>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07D1669C-E533-42B9-AFE8-550B327BC49F}"/>
              </a:ext>
            </a:extLst>
          </p:cNvPr>
          <p:cNvSpPr/>
          <p:nvPr/>
        </p:nvSpPr>
        <p:spPr>
          <a:xfrm>
            <a:off x="382771" y="2351110"/>
            <a:ext cx="11426458" cy="3600000"/>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7230D0DF-343F-46A8-AF32-D313AE8642F1}"/>
              </a:ext>
            </a:extLst>
          </p:cNvPr>
          <p:cNvSpPr/>
          <p:nvPr/>
        </p:nvSpPr>
        <p:spPr>
          <a:xfrm>
            <a:off x="646814" y="0"/>
            <a:ext cx="10898372" cy="1935126"/>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DE581351-C1D3-4439-907F-DBB41D27612C}"/>
              </a:ext>
            </a:extLst>
          </p:cNvPr>
          <p:cNvSpPr/>
          <p:nvPr/>
        </p:nvSpPr>
        <p:spPr>
          <a:xfrm>
            <a:off x="646814" y="3264195"/>
            <a:ext cx="10898372" cy="2459666"/>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81777741-B784-43C7-872E-0D988E3787E9}"/>
              </a:ext>
            </a:extLst>
          </p:cNvPr>
          <p:cNvSpPr txBox="1"/>
          <p:nvPr/>
        </p:nvSpPr>
        <p:spPr>
          <a:xfrm>
            <a:off x="646814" y="2732553"/>
            <a:ext cx="905539" cy="369332"/>
          </a:xfrm>
          <a:prstGeom prst="rect">
            <a:avLst/>
          </a:prstGeom>
          <a:noFill/>
        </p:spPr>
        <p:txBody>
          <a:bodyPr wrap="square" rtlCol="0">
            <a:spAutoFit/>
          </a:bodyPr>
          <a:lstStyle/>
          <a:p>
            <a:r>
              <a:rPr lang="en-US" dirty="0">
                <a:solidFill>
                  <a:srgbClr val="263238"/>
                </a:solidFill>
                <a:latin typeface="Righteous" panose="02010506000000020000" pitchFamily="2" charset="0"/>
              </a:rPr>
              <a:t>Footer</a:t>
            </a:r>
            <a:endParaRPr lang="en-GB" dirty="0">
              <a:solidFill>
                <a:srgbClr val="263238"/>
              </a:solidFill>
              <a:latin typeface="Righteous" panose="02010506000000020000" pitchFamily="2" charset="0"/>
            </a:endParaRPr>
          </a:p>
        </p:txBody>
      </p:sp>
    </p:spTree>
    <p:extLst>
      <p:ext uri="{BB962C8B-B14F-4D97-AF65-F5344CB8AC3E}">
        <p14:creationId xmlns:p14="http://schemas.microsoft.com/office/powerpoint/2010/main" val="368081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0D3589-D738-4A88-B9FF-C37F2095B245}"/>
              </a:ext>
            </a:extLst>
          </p:cNvPr>
          <p:cNvSpPr txBox="1"/>
          <p:nvPr/>
        </p:nvSpPr>
        <p:spPr>
          <a:xfrm>
            <a:off x="10558130" y="330171"/>
            <a:ext cx="1378688" cy="307777"/>
          </a:xfrm>
          <a:prstGeom prst="rect">
            <a:avLst/>
          </a:prstGeom>
          <a:noFill/>
        </p:spPr>
        <p:txBody>
          <a:bodyPr wrap="square" rtlCol="0">
            <a:spAutoFit/>
          </a:bodyPr>
          <a:lstStyle/>
          <a:p>
            <a:pPr algn="ctr"/>
            <a:r>
              <a:rPr lang="en-US" sz="1400" dirty="0">
                <a:solidFill>
                  <a:schemeClr val="bg1"/>
                </a:solidFill>
                <a:latin typeface="Righteous" panose="02010506000000020000" pitchFamily="2" charset="0"/>
              </a:rPr>
              <a:t>Sign Up</a:t>
            </a:r>
            <a:endParaRPr lang="en-GB" sz="1400" dirty="0">
              <a:solidFill>
                <a:schemeClr val="bg1"/>
              </a:solidFill>
              <a:latin typeface="Righteous" panose="02010506000000020000" pitchFamily="2" charset="0"/>
            </a:endParaRPr>
          </a:p>
        </p:txBody>
      </p:sp>
      <p:grpSp>
        <p:nvGrpSpPr>
          <p:cNvPr id="13" name="Group 12">
            <a:extLst>
              <a:ext uri="{FF2B5EF4-FFF2-40B4-BE49-F238E27FC236}">
                <a16:creationId xmlns:a16="http://schemas.microsoft.com/office/drawing/2014/main" id="{CDD001BD-88C2-42BB-8C94-FEE03A933DDF}"/>
              </a:ext>
            </a:extLst>
          </p:cNvPr>
          <p:cNvGrpSpPr/>
          <p:nvPr/>
        </p:nvGrpSpPr>
        <p:grpSpPr>
          <a:xfrm>
            <a:off x="4232090" y="1092734"/>
            <a:ext cx="3727819" cy="487133"/>
            <a:chOff x="10558128" y="235183"/>
            <a:chExt cx="1871332" cy="487133"/>
          </a:xfrm>
          <a:solidFill>
            <a:srgbClr val="FF2442"/>
          </a:solidFill>
          <a:effectLst>
            <a:outerShdw blurRad="127000" dist="63500" dir="5400000" algn="t" rotWithShape="0">
              <a:prstClr val="black">
                <a:alpha val="35000"/>
              </a:prstClr>
            </a:outerShdw>
          </a:effectLst>
        </p:grpSpPr>
        <p:sp>
          <p:nvSpPr>
            <p:cNvPr id="14" name="Rectangle: Rounded Corners 13">
              <a:extLst>
                <a:ext uri="{FF2B5EF4-FFF2-40B4-BE49-F238E27FC236}">
                  <a16:creationId xmlns:a16="http://schemas.microsoft.com/office/drawing/2014/main" id="{E2D22F11-D890-41DB-ADC8-1282639E8BC4}"/>
                </a:ext>
              </a:extLst>
            </p:cNvPr>
            <p:cNvSpPr/>
            <p:nvPr/>
          </p:nvSpPr>
          <p:spPr>
            <a:xfrm>
              <a:off x="10558128" y="235183"/>
              <a:ext cx="1871331" cy="487133"/>
            </a:xfrm>
            <a:prstGeom prst="roundRect">
              <a:avLst>
                <a:gd name="adj" fmla="val 0"/>
              </a:avLst>
            </a:prstGeom>
            <a:solidFill>
              <a:srgbClr val="185A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267EA7F7-7F4F-4232-BA67-746BE80686E3}"/>
                </a:ext>
              </a:extLst>
            </p:cNvPr>
            <p:cNvSpPr txBox="1"/>
            <p:nvPr/>
          </p:nvSpPr>
          <p:spPr>
            <a:xfrm>
              <a:off x="10558130" y="330171"/>
              <a:ext cx="1871330" cy="307777"/>
            </a:xfrm>
            <a:prstGeom prst="rect">
              <a:avLst/>
            </a:prstGeom>
            <a:solidFill>
              <a:srgbClr val="185ADB"/>
            </a:solidFill>
          </p:spPr>
          <p:txBody>
            <a:bodyPr wrap="square" rtlCol="0">
              <a:spAutoFit/>
            </a:bodyPr>
            <a:lstStyle/>
            <a:p>
              <a:pPr algn="ctr"/>
              <a:r>
                <a:rPr lang="en-US" sz="1400">
                  <a:solidFill>
                    <a:schemeClr val="bg1"/>
                  </a:solidFill>
                  <a:latin typeface="Righteous" panose="02010506000000020000" pitchFamily="2" charset="0"/>
                </a:rPr>
                <a:t>Create</a:t>
              </a:r>
              <a:endParaRPr lang="en-GB" sz="1400" dirty="0">
                <a:solidFill>
                  <a:schemeClr val="bg1"/>
                </a:solidFill>
                <a:latin typeface="Righteous" panose="02010506000000020000" pitchFamily="2" charset="0"/>
              </a:endParaRPr>
            </a:p>
          </p:txBody>
        </p:sp>
      </p:grpSp>
      <p:sp>
        <p:nvSpPr>
          <p:cNvPr id="8" name="Rectangle 7">
            <a:extLst>
              <a:ext uri="{FF2B5EF4-FFF2-40B4-BE49-F238E27FC236}">
                <a16:creationId xmlns:a16="http://schemas.microsoft.com/office/drawing/2014/main" id="{EDC46B45-C595-4991-BE56-272B3BF16C51}"/>
              </a:ext>
            </a:extLst>
          </p:cNvPr>
          <p:cNvSpPr/>
          <p:nvPr/>
        </p:nvSpPr>
        <p:spPr>
          <a:xfrm>
            <a:off x="1" y="3115340"/>
            <a:ext cx="12191999" cy="3742660"/>
          </a:xfrm>
          <a:prstGeom prst="rect">
            <a:avLst/>
          </a:prstGeom>
          <a:solidFill>
            <a:srgbClr val="26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697861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261</TotalTime>
  <Words>243</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Mulish</vt:lpstr>
      <vt:lpstr>Righteous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Yadav</dc:creator>
  <cp:lastModifiedBy>Ashish Yadav</cp:lastModifiedBy>
  <cp:revision>73</cp:revision>
  <dcterms:created xsi:type="dcterms:W3CDTF">2022-01-31T05:03:30Z</dcterms:created>
  <dcterms:modified xsi:type="dcterms:W3CDTF">2022-02-09T04:25:46Z</dcterms:modified>
</cp:coreProperties>
</file>