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4" r:id="rId4"/>
    <p:sldId id="277" r:id="rId5"/>
    <p:sldId id="275" r:id="rId6"/>
    <p:sldId id="278" r:id="rId7"/>
    <p:sldId id="276" r:id="rId8"/>
    <p:sldId id="279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utfit" pitchFamily="2" charset="0"/>
      <p:regular r:id="rId16"/>
      <p:bold r:id="rId17"/>
    </p:embeddedFont>
    <p:embeddedFont>
      <p:font typeface="Righteous" panose="0201050600000002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ADB"/>
    <a:srgbClr val="F44336"/>
    <a:srgbClr val="FFCDD2"/>
    <a:srgbClr val="E3F2FD"/>
    <a:srgbClr val="BBDEFB"/>
    <a:srgbClr val="90CAF9"/>
    <a:srgbClr val="F3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E4E-7E24-47F7-855D-7B2A69BC4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8F5B7-DFFE-4734-9895-DDC1DFFB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9529-FE33-48E9-B9D5-E33E7ADA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58B4-21B1-482F-B2F9-0D51BDB1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F056-BED8-4470-A6D6-20D5F37D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1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5C17-AD47-4213-B302-F9CAEE2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6F40-E499-48FE-BA27-08989CFB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E808-C836-4334-B3B0-2B3698E4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236D-3635-4EE2-9D17-EDB5555B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D325-C3A8-40E7-A7BB-762F91B8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3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4DEAA-B737-41E8-977C-729460FA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B62FA-7F28-4C8C-AD4D-4AD25AD4A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166B-36DB-4595-95B8-839A58B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559F-4279-4784-ACD0-B43C7A2E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0DF5-B665-445D-880B-889FBA60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3DB-6FDA-46AD-B311-3DDA2664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EC27-5805-4B50-BDF3-22B90700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BADB-DD16-4909-885E-5D25950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EFC6-4A69-4401-93F7-B29E3481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AA05-F324-4F60-87A3-2B904A79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6EDF-F94F-4E6F-AA7A-873B453A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D5FC8-8ED8-43E7-B1E5-5AB8E640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E304-9335-4FFC-8816-2B25DB76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16F-7264-482B-AF27-0367DC2D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FB75-7B0A-46DD-A9D0-A726DDA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517E-9F11-41CD-9FA0-CD74479D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5682-6F3A-4EBF-9FF9-B8D02503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48DE8-3095-4028-BD44-F5131144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362D-AED5-491D-81C4-0FA18774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77A2-81D3-4655-821F-ECBF7241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6EE0-00A3-4057-B42F-5F816CAA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4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E409-4933-4573-AA9B-608318ED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E18A-094F-457A-AAF7-85F09A1F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5248-C6BF-4789-A893-2F3C03319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5C7F-5044-460C-9362-3F9C05AE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D26E-555D-4F48-B3C4-D052DD441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746A-656D-46E3-888E-4572C12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1D631-C27D-4E46-AC50-0C91CE54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C191C-938B-4AD3-9ED4-9797712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1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51B5-5E43-412C-A03F-C8CF3A8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33607-587E-4EDC-9CE8-0678FD9F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1DA0-253D-4BCE-A678-9AA62CB1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4C0D2-B23C-46C6-86DD-4A4AAD6C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911C9-9699-4141-B10C-7CB7729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521B2-449E-40C4-A0C5-25335F13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718-7EF8-4263-AF4A-790FE82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89D5-E617-4339-87D9-3D9CB2CF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A3F2-FCD8-42F1-AC58-35F4F092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0C05-FBCE-4399-8EA6-0E6C3344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32FB-7E6B-4DB9-AE98-C1AADD5D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5450-2969-41FC-81BB-C8CB9408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FCECD-4964-4E2E-85F4-9423B44A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8C77-C28F-496B-92B3-31A257E0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B119-87F1-4C5A-8944-27ED3A6E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99F-C817-497C-9BE2-BE8A67F0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F0C7-C35D-47FA-8955-D70B1FAA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2339-7451-4E0E-991B-31E1D1CF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9704-78B1-41F6-84C4-51452CC0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5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E2336-7656-4F34-B082-F9EA54AF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E577-CAA1-472C-8602-525A4822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9274-107B-4A15-9F5F-8318F615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29D3-34E1-4519-88CB-728410EFF9A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FD4D-414F-456E-99E7-9E29603CD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6F41-B763-46A5-BF71-A21376A9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DD9C-FFEE-4594-8C49-56D51A66B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15FF0-6161-47BB-A932-0DA1B7751FB1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4F6D01-615D-4B3F-BE18-E0D210C9C790}"/>
              </a:ext>
            </a:extLst>
          </p:cNvPr>
          <p:cNvGrpSpPr/>
          <p:nvPr/>
        </p:nvGrpSpPr>
        <p:grpSpPr>
          <a:xfrm>
            <a:off x="179400" y="177718"/>
            <a:ext cx="2160000" cy="2160000"/>
            <a:chOff x="179400" y="177718"/>
            <a:chExt cx="2160000" cy="21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9EEE0B-D33C-4288-8EAE-596C8DF616B4}"/>
                </a:ext>
              </a:extLst>
            </p:cNvPr>
            <p:cNvSpPr/>
            <p:nvPr/>
          </p:nvSpPr>
          <p:spPr>
            <a:xfrm>
              <a:off x="179400" y="177718"/>
              <a:ext cx="1080000" cy="1080000"/>
            </a:xfrm>
            <a:prstGeom prst="rect">
              <a:avLst/>
            </a:prstGeom>
            <a:solidFill>
              <a:srgbClr val="185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DF576D-D507-435C-8647-4D26E0F73CC9}"/>
                </a:ext>
              </a:extLst>
            </p:cNvPr>
            <p:cNvSpPr/>
            <p:nvPr/>
          </p:nvSpPr>
          <p:spPr>
            <a:xfrm>
              <a:off x="179400" y="1257718"/>
              <a:ext cx="1080000" cy="1080000"/>
            </a:xfrm>
            <a:prstGeom prst="rect">
              <a:avLst/>
            </a:prstGeom>
            <a:solidFill>
              <a:srgbClr val="90C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42552E-0881-40CC-BC3E-720B51FE3C33}"/>
                </a:ext>
              </a:extLst>
            </p:cNvPr>
            <p:cNvSpPr/>
            <p:nvPr/>
          </p:nvSpPr>
          <p:spPr>
            <a:xfrm>
              <a:off x="1259400" y="177718"/>
              <a:ext cx="1080000" cy="1080000"/>
            </a:xfrm>
            <a:prstGeom prst="rect">
              <a:avLst/>
            </a:prstGeom>
            <a:solidFill>
              <a:srgbClr val="90C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F0195EA-FEFF-4ED2-B6F8-15FCB905975C}"/>
              </a:ext>
            </a:extLst>
          </p:cNvPr>
          <p:cNvSpPr txBox="1"/>
          <p:nvPr/>
        </p:nvSpPr>
        <p:spPr>
          <a:xfrm>
            <a:off x="2351907" y="2274838"/>
            <a:ext cx="7488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Righteous" panose="02010506000000020000" pitchFamily="2" charset="0"/>
              </a:rPr>
              <a:t>Bus Ticketing System</a:t>
            </a:r>
            <a:endParaRPr lang="en-GB" sz="7200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2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15FF0-6161-47BB-A932-0DA1B7751FB1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1496A-F4EC-4D57-B0B2-8401FBB9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9"/>
            <a:ext cx="878858" cy="8763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2ED91E-3750-4738-8E8B-32F0DE28FE43}"/>
              </a:ext>
            </a:extLst>
          </p:cNvPr>
          <p:cNvSpPr/>
          <p:nvPr/>
        </p:nvSpPr>
        <p:spPr>
          <a:xfrm flipH="1">
            <a:off x="6078000" y="177716"/>
            <a:ext cx="36000" cy="6497999"/>
          </a:xfrm>
          <a:prstGeom prst="rect">
            <a:avLst/>
          </a:prstGeom>
          <a:solidFill>
            <a:srgbClr val="185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0F632-D2B8-40BE-9275-7D765DFDACF3}"/>
              </a:ext>
            </a:extLst>
          </p:cNvPr>
          <p:cNvSpPr/>
          <p:nvPr/>
        </p:nvSpPr>
        <p:spPr>
          <a:xfrm flipH="1">
            <a:off x="179400" y="3411000"/>
            <a:ext cx="11833200" cy="36000"/>
          </a:xfrm>
          <a:prstGeom prst="rect">
            <a:avLst/>
          </a:prstGeom>
          <a:solidFill>
            <a:srgbClr val="185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BCAD7-1CDF-4F34-9459-B2B55BFB4D67}"/>
              </a:ext>
            </a:extLst>
          </p:cNvPr>
          <p:cNvSpPr txBox="1"/>
          <p:nvPr/>
        </p:nvSpPr>
        <p:spPr>
          <a:xfrm>
            <a:off x="7847391" y="4445118"/>
            <a:ext cx="241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ighteous" panose="02010506000000020000" pitchFamily="2" charset="0"/>
              </a:rPr>
              <a:t>Project Genre</a:t>
            </a:r>
          </a:p>
          <a:p>
            <a:endParaRPr lang="en-US" sz="2400" dirty="0">
              <a:latin typeface="Righteous" panose="02010506000000020000" pitchFamily="2" charset="0"/>
            </a:endParaRPr>
          </a:p>
          <a:p>
            <a:r>
              <a:rPr lang="en-US" dirty="0">
                <a:latin typeface="Outfit" pitchFamily="2" charset="0"/>
              </a:rPr>
              <a:t>Web </a:t>
            </a:r>
            <a:r>
              <a:rPr lang="en-US">
                <a:latin typeface="Outfit" pitchFamily="2" charset="0"/>
              </a:rPr>
              <a:t>Based Project</a:t>
            </a:r>
            <a:endParaRPr lang="en-GB" dirty="0">
              <a:latin typeface="Outfi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4F447-B2A2-40A5-B985-37C6C0F3224D}"/>
              </a:ext>
            </a:extLst>
          </p:cNvPr>
          <p:cNvSpPr txBox="1"/>
          <p:nvPr/>
        </p:nvSpPr>
        <p:spPr>
          <a:xfrm>
            <a:off x="7829391" y="1068652"/>
            <a:ext cx="2955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ighteous" panose="02010506000000020000" pitchFamily="2" charset="0"/>
              </a:rPr>
              <a:t>Technologies Used</a:t>
            </a:r>
          </a:p>
          <a:p>
            <a:endParaRPr lang="en-US" sz="2400" dirty="0">
              <a:latin typeface="Righteous" panose="02010506000000020000" pitchFamily="2" charset="0"/>
            </a:endParaRPr>
          </a:p>
          <a:p>
            <a:pPr algn="ctr"/>
            <a:r>
              <a:rPr lang="en-US" dirty="0">
                <a:latin typeface="Outfit" pitchFamily="2" charset="0"/>
              </a:rPr>
              <a:t>JavaScript</a:t>
            </a:r>
            <a:endParaRPr lang="en-GB" dirty="0">
              <a:latin typeface="Outfi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D8F6B-7C9B-444E-9CCF-959011A5C3A0}"/>
              </a:ext>
            </a:extLst>
          </p:cNvPr>
          <p:cNvSpPr txBox="1"/>
          <p:nvPr/>
        </p:nvSpPr>
        <p:spPr>
          <a:xfrm>
            <a:off x="1909982" y="788380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ighteous" panose="02010506000000020000" pitchFamily="2" charset="0"/>
              </a:rPr>
              <a:t>Team Members</a:t>
            </a:r>
          </a:p>
          <a:p>
            <a:endParaRPr lang="en-US" sz="2400" dirty="0">
              <a:latin typeface="Righteous" panose="02010506000000020000" pitchFamily="2" charset="0"/>
            </a:endParaRPr>
          </a:p>
          <a:p>
            <a:r>
              <a:rPr lang="en-US" dirty="0">
                <a:latin typeface="Outfit" pitchFamily="2" charset="0"/>
              </a:rPr>
              <a:t>30. Ashish Yadav</a:t>
            </a:r>
          </a:p>
          <a:p>
            <a:r>
              <a:rPr lang="en-US" dirty="0">
                <a:latin typeface="Outfit" pitchFamily="2" charset="0"/>
              </a:rPr>
              <a:t>05. </a:t>
            </a:r>
            <a:r>
              <a:rPr lang="en-US" dirty="0" err="1">
                <a:latin typeface="Outfit" pitchFamily="2" charset="0"/>
              </a:rPr>
              <a:t>Atreya</a:t>
            </a:r>
            <a:r>
              <a:rPr lang="en-US" dirty="0">
                <a:latin typeface="Outfit" pitchFamily="2" charset="0"/>
              </a:rPr>
              <a:t> </a:t>
            </a:r>
            <a:r>
              <a:rPr lang="en-US" dirty="0" err="1">
                <a:latin typeface="Outfit" pitchFamily="2" charset="0"/>
              </a:rPr>
              <a:t>Ganguly</a:t>
            </a:r>
            <a:endParaRPr lang="en-US" dirty="0">
              <a:latin typeface="Outfit" pitchFamily="2" charset="0"/>
            </a:endParaRPr>
          </a:p>
          <a:p>
            <a:r>
              <a:rPr lang="en-US" dirty="0">
                <a:latin typeface="Outfit" pitchFamily="2" charset="0"/>
              </a:rPr>
              <a:t>13. Harshit Mishra</a:t>
            </a:r>
          </a:p>
          <a:p>
            <a:r>
              <a:rPr lang="en-US" dirty="0">
                <a:latin typeface="Outfit" pitchFamily="2" charset="0"/>
              </a:rPr>
              <a:t>14. Mitesh </a:t>
            </a:r>
            <a:r>
              <a:rPr lang="en-US" dirty="0" err="1">
                <a:latin typeface="Outfit" pitchFamily="2" charset="0"/>
              </a:rPr>
              <a:t>Munankar</a:t>
            </a:r>
            <a:endParaRPr lang="en-GB" dirty="0">
              <a:latin typeface="Outfi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85F24-EE3F-4FBC-9103-74D6C46FFD13}"/>
              </a:ext>
            </a:extLst>
          </p:cNvPr>
          <p:cNvSpPr txBox="1"/>
          <p:nvPr/>
        </p:nvSpPr>
        <p:spPr>
          <a:xfrm>
            <a:off x="1909982" y="4368860"/>
            <a:ext cx="2613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ighteous" panose="02010506000000020000" pitchFamily="2" charset="0"/>
              </a:rPr>
              <a:t>Project Guide</a:t>
            </a:r>
          </a:p>
          <a:p>
            <a:endParaRPr lang="en-US" sz="2400" dirty="0">
              <a:latin typeface="Righteous" panose="02010506000000020000" pitchFamily="2" charset="0"/>
            </a:endParaRPr>
          </a:p>
          <a:p>
            <a:r>
              <a:rPr lang="en-US" dirty="0">
                <a:latin typeface="Outfit" pitchFamily="2" charset="0"/>
              </a:rPr>
              <a:t>Prof. Dhananjay Raut</a:t>
            </a:r>
            <a:endParaRPr lang="en-GB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7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D7507-E6B0-DF51-A67D-AC4FAF5BA0F4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8A1A-84C0-874F-5E6E-4D9478EE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8"/>
            <a:ext cx="11833200" cy="6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D7507-E6B0-DF51-A67D-AC4FAF5BA0F4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8A1A-84C0-874F-5E6E-4D9478EED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0" t="11992" r="33676" b="9467"/>
          <a:stretch/>
        </p:blipFill>
        <p:spPr>
          <a:xfrm>
            <a:off x="179400" y="177717"/>
            <a:ext cx="5147512" cy="6502121"/>
          </a:xfrm>
          <a:prstGeom prst="rect">
            <a:avLst/>
          </a:prstGeom>
          <a:ln w="1905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90B0D-9107-1515-D80C-0D336DB1C163}"/>
              </a:ext>
            </a:extLst>
          </p:cNvPr>
          <p:cNvSpPr txBox="1"/>
          <p:nvPr/>
        </p:nvSpPr>
        <p:spPr>
          <a:xfrm>
            <a:off x="5747318" y="1543686"/>
            <a:ext cx="615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User Can Select Source and destination using drop down menu</a:t>
            </a:r>
            <a:endParaRPr lang="en-GB" sz="1600" dirty="0">
              <a:latin typeface="Outfi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9A12C-90FA-8B2D-3505-D65B45847E3E}"/>
              </a:ext>
            </a:extLst>
          </p:cNvPr>
          <p:cNvSpPr txBox="1"/>
          <p:nvPr/>
        </p:nvSpPr>
        <p:spPr>
          <a:xfrm>
            <a:off x="5755758" y="2375242"/>
            <a:ext cx="600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Date of journey can be chosen using calendar dialog box</a:t>
            </a:r>
            <a:endParaRPr lang="en-GB" sz="1600" dirty="0">
              <a:latin typeface="Outfi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6A5AD-C5BB-8D1A-6061-5E5F5FF32BD2}"/>
              </a:ext>
            </a:extLst>
          </p:cNvPr>
          <p:cNvSpPr txBox="1"/>
          <p:nvPr/>
        </p:nvSpPr>
        <p:spPr>
          <a:xfrm>
            <a:off x="5747318" y="3206798"/>
            <a:ext cx="600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User can select departure time using dropdown menu of predefined timings</a:t>
            </a:r>
            <a:endParaRPr lang="en-GB" sz="1600" dirty="0">
              <a:latin typeface="Outfi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D93B4-B3B3-C27E-3912-CF804BFDC385}"/>
              </a:ext>
            </a:extLst>
          </p:cNvPr>
          <p:cNvSpPr txBox="1"/>
          <p:nvPr/>
        </p:nvSpPr>
        <p:spPr>
          <a:xfrm>
            <a:off x="5747319" y="4195823"/>
            <a:ext cx="600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Type of class and ticket type can be chosen using respective menus</a:t>
            </a:r>
            <a:endParaRPr lang="en-GB" sz="1600" dirty="0">
              <a:latin typeface="Outfi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643FA-782F-9B69-52C2-02E0E6947C34}"/>
              </a:ext>
            </a:extLst>
          </p:cNvPr>
          <p:cNvSpPr txBox="1"/>
          <p:nvPr/>
        </p:nvSpPr>
        <p:spPr>
          <a:xfrm>
            <a:off x="5747318" y="5184848"/>
            <a:ext cx="601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User’s name will be entered in the last text box</a:t>
            </a:r>
            <a:endParaRPr lang="en-GB" sz="1600" dirty="0">
              <a:latin typeface="Outfi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9131-D0B8-9440-0D88-DEBA2A4F029E}"/>
              </a:ext>
            </a:extLst>
          </p:cNvPr>
          <p:cNvSpPr txBox="1"/>
          <p:nvPr/>
        </p:nvSpPr>
        <p:spPr>
          <a:xfrm>
            <a:off x="5747318" y="5653284"/>
            <a:ext cx="615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utfit" pitchFamily="2" charset="0"/>
              </a:rPr>
              <a:t>After entering all the necessary details submit will be clicked by the user and printable ticket will be generated</a:t>
            </a:r>
            <a:endParaRPr lang="en-GB" sz="16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D254B-F221-3AB1-26A3-5FDCEA1011F3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E956C-8AA7-1820-3CF0-32778F0F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8"/>
            <a:ext cx="11833200" cy="6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D254B-F221-3AB1-26A3-5FDCEA1011F3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E956C-8AA7-1820-3CF0-32778F0F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8"/>
            <a:ext cx="11833200" cy="649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9DBCB-410E-0986-252F-F9942822E929}"/>
              </a:ext>
            </a:extLst>
          </p:cNvPr>
          <p:cNvSpPr txBox="1"/>
          <p:nvPr/>
        </p:nvSpPr>
        <p:spPr>
          <a:xfrm>
            <a:off x="1825921" y="5582093"/>
            <a:ext cx="85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utfit" pitchFamily="2" charset="0"/>
              </a:rPr>
              <a:t>All the details entered in the form above is structured in the e-ticket tabular data</a:t>
            </a:r>
            <a:endParaRPr lang="en-GB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D254B-F221-3AB1-26A3-5FDCEA1011F3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C2FC3-025C-2AA2-80A7-B2A334FC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8"/>
            <a:ext cx="11833200" cy="6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6FF70-2287-4877-B169-24ED9ACF1B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3F2FD"/>
              </a:gs>
              <a:gs pos="100000">
                <a:srgbClr val="FCE4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D254B-F221-3AB1-26A3-5FDCEA1011F3}"/>
              </a:ext>
            </a:extLst>
          </p:cNvPr>
          <p:cNvSpPr/>
          <p:nvPr/>
        </p:nvSpPr>
        <p:spPr>
          <a:xfrm>
            <a:off x="179400" y="177718"/>
            <a:ext cx="11833200" cy="649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635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C2FC3-025C-2AA2-80A7-B2A334FC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0" y="177718"/>
            <a:ext cx="11833200" cy="649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710001-DA97-A798-59CF-AFB2AC79B1C7}"/>
              </a:ext>
            </a:extLst>
          </p:cNvPr>
          <p:cNvSpPr txBox="1"/>
          <p:nvPr/>
        </p:nvSpPr>
        <p:spPr>
          <a:xfrm>
            <a:off x="4199860" y="5241852"/>
            <a:ext cx="587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utfit" pitchFamily="2" charset="0"/>
              </a:rPr>
              <a:t>This is a print dialog box from where e-ticket can be printed</a:t>
            </a:r>
            <a:endParaRPr lang="en-GB" sz="1600" dirty="0">
              <a:latin typeface="Outf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7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Righteous</vt:lpstr>
      <vt:lpstr>Outfit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Yadav</dc:creator>
  <cp:lastModifiedBy>Ashish Yadav</cp:lastModifiedBy>
  <cp:revision>69</cp:revision>
  <dcterms:created xsi:type="dcterms:W3CDTF">2022-03-14T17:23:42Z</dcterms:created>
  <dcterms:modified xsi:type="dcterms:W3CDTF">2022-05-01T23:40:36Z</dcterms:modified>
</cp:coreProperties>
</file>