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D1208-005F-482E-9EF2-CDA09E24D4BC}" type="doc">
      <dgm:prSet loTypeId="urn:microsoft.com/office/officeart/2005/8/layout/hChevron3" loCatId="process" qsTypeId="urn:microsoft.com/office/officeart/2005/8/quickstyle/3d4" qsCatId="3D" csTypeId="urn:microsoft.com/office/officeart/2005/8/colors/accent3_3" csCatId="accent3" phldr="1"/>
      <dgm:spPr/>
    </dgm:pt>
    <dgm:pt modelId="{BF6D8800-40EE-4079-9968-3CA3872DCA6E}">
      <dgm:prSet phldrT="[Text]"/>
      <dgm:spPr/>
      <dgm:t>
        <a:bodyPr/>
        <a:lstStyle/>
        <a:p>
          <a:r>
            <a:rPr lang="en-US" dirty="0" smtClean="0"/>
            <a:t>The Problem</a:t>
          </a:r>
          <a:endParaRPr lang="en-US" dirty="0"/>
        </a:p>
      </dgm:t>
    </dgm:pt>
    <dgm:pt modelId="{363C43EB-097E-47C1-A31E-79549BA38762}" type="parTrans" cxnId="{799C70C4-68E6-4475-BACB-D6C5256ACF5E}">
      <dgm:prSet/>
      <dgm:spPr/>
      <dgm:t>
        <a:bodyPr/>
        <a:lstStyle/>
        <a:p>
          <a:endParaRPr lang="en-US"/>
        </a:p>
      </dgm:t>
    </dgm:pt>
    <dgm:pt modelId="{DFBF9E3E-0793-4AF8-A6AB-48377A57AB22}" type="sibTrans" cxnId="{799C70C4-68E6-4475-BACB-D6C5256ACF5E}">
      <dgm:prSet/>
      <dgm:spPr/>
      <dgm:t>
        <a:bodyPr/>
        <a:lstStyle/>
        <a:p>
          <a:endParaRPr lang="en-US"/>
        </a:p>
      </dgm:t>
    </dgm:pt>
    <dgm:pt modelId="{1586CAA3-6500-4D8A-A5C8-CC8F809F4E59}">
      <dgm:prSet phldrT="[Text]"/>
      <dgm:spPr/>
      <dgm:t>
        <a:bodyPr/>
        <a:lstStyle/>
        <a:p>
          <a:r>
            <a:rPr lang="en-US" dirty="0" smtClean="0"/>
            <a:t>The Hack</a:t>
          </a:r>
          <a:endParaRPr lang="en-US" dirty="0"/>
        </a:p>
      </dgm:t>
    </dgm:pt>
    <dgm:pt modelId="{DE6F7127-A1D9-4830-A99E-AF9819924D20}" type="parTrans" cxnId="{D20B6EBF-70A4-4F7C-83DD-080305A5F301}">
      <dgm:prSet/>
      <dgm:spPr/>
      <dgm:t>
        <a:bodyPr/>
        <a:lstStyle/>
        <a:p>
          <a:endParaRPr lang="en-US"/>
        </a:p>
      </dgm:t>
    </dgm:pt>
    <dgm:pt modelId="{982E660D-97DE-438B-BF82-972F3791413B}" type="sibTrans" cxnId="{D20B6EBF-70A4-4F7C-83DD-080305A5F301}">
      <dgm:prSet/>
      <dgm:spPr/>
      <dgm:t>
        <a:bodyPr/>
        <a:lstStyle/>
        <a:p>
          <a:endParaRPr lang="en-US"/>
        </a:p>
      </dgm:t>
    </dgm:pt>
    <dgm:pt modelId="{77770772-8C3D-4190-B5D0-B72F6763ACF2}">
      <dgm:prSet phldrT="[Text]"/>
      <dgm:spPr/>
      <dgm:t>
        <a:bodyPr/>
        <a:lstStyle/>
        <a:p>
          <a:r>
            <a:rPr lang="en-US" dirty="0" smtClean="0"/>
            <a:t>The Future</a:t>
          </a:r>
          <a:endParaRPr lang="en-US" dirty="0"/>
        </a:p>
      </dgm:t>
    </dgm:pt>
    <dgm:pt modelId="{017D1E76-B0D5-4F2F-B80F-D38D60CFD93A}" type="parTrans" cxnId="{D374029B-3ADB-4CC6-9976-F5CD03CC7D7A}">
      <dgm:prSet/>
      <dgm:spPr/>
      <dgm:t>
        <a:bodyPr/>
        <a:lstStyle/>
        <a:p>
          <a:endParaRPr lang="en-US"/>
        </a:p>
      </dgm:t>
    </dgm:pt>
    <dgm:pt modelId="{38342FC9-321D-4FA9-BE07-6BACFF893C59}" type="sibTrans" cxnId="{D374029B-3ADB-4CC6-9976-F5CD03CC7D7A}">
      <dgm:prSet/>
      <dgm:spPr/>
      <dgm:t>
        <a:bodyPr/>
        <a:lstStyle/>
        <a:p>
          <a:endParaRPr lang="en-US"/>
        </a:p>
      </dgm:t>
    </dgm:pt>
    <dgm:pt modelId="{EBDAE81E-5F88-4737-8902-60CF016FC4B6}" type="pres">
      <dgm:prSet presAssocID="{C65D1208-005F-482E-9EF2-CDA09E24D4BC}" presName="Name0" presStyleCnt="0">
        <dgm:presLayoutVars>
          <dgm:dir/>
          <dgm:resizeHandles val="exact"/>
        </dgm:presLayoutVars>
      </dgm:prSet>
      <dgm:spPr/>
    </dgm:pt>
    <dgm:pt modelId="{6D491097-E6E0-4507-A118-E189A38FB5DF}" type="pres">
      <dgm:prSet presAssocID="{BF6D8800-40EE-4079-9968-3CA3872DCA6E}" presName="parTxOnly" presStyleLbl="node1" presStyleIdx="0" presStyleCnt="3" custLinFactNeighborX="-14455" custLinFactNeighborY="-408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5BC41-20A3-4DD0-8802-5D32A9352ECC}" type="pres">
      <dgm:prSet presAssocID="{DFBF9E3E-0793-4AF8-A6AB-48377A57AB22}" presName="parSpace" presStyleCnt="0"/>
      <dgm:spPr/>
    </dgm:pt>
    <dgm:pt modelId="{34522A10-6723-4390-B7B7-CDC28A788E9A}" type="pres">
      <dgm:prSet presAssocID="{1586CAA3-6500-4D8A-A5C8-CC8F809F4E59}" presName="parTxOnly" presStyleLbl="node1" presStyleIdx="1" presStyleCnt="3" custScaleY="49774">
        <dgm:presLayoutVars>
          <dgm:bulletEnabled val="1"/>
        </dgm:presLayoutVars>
      </dgm:prSet>
      <dgm:spPr/>
    </dgm:pt>
    <dgm:pt modelId="{CCE3B7EC-1986-4BB3-BBBD-B29048D09824}" type="pres">
      <dgm:prSet presAssocID="{982E660D-97DE-438B-BF82-972F3791413B}" presName="parSpace" presStyleCnt="0"/>
      <dgm:spPr/>
    </dgm:pt>
    <dgm:pt modelId="{589FDAD5-D442-41DD-8CE7-293F25237A97}" type="pres">
      <dgm:prSet presAssocID="{77770772-8C3D-4190-B5D0-B72F6763ACF2}" presName="parTxOnly" presStyleLbl="node1" presStyleIdx="2" presStyleCnt="3" custScaleY="43945" custLinFactNeighborX="6307" custLinFactNeighborY="0">
        <dgm:presLayoutVars>
          <dgm:bulletEnabled val="1"/>
        </dgm:presLayoutVars>
      </dgm:prSet>
      <dgm:spPr/>
    </dgm:pt>
  </dgm:ptLst>
  <dgm:cxnLst>
    <dgm:cxn modelId="{799C70C4-68E6-4475-BACB-D6C5256ACF5E}" srcId="{C65D1208-005F-482E-9EF2-CDA09E24D4BC}" destId="{BF6D8800-40EE-4079-9968-3CA3872DCA6E}" srcOrd="0" destOrd="0" parTransId="{363C43EB-097E-47C1-A31E-79549BA38762}" sibTransId="{DFBF9E3E-0793-4AF8-A6AB-48377A57AB22}"/>
    <dgm:cxn modelId="{D374029B-3ADB-4CC6-9976-F5CD03CC7D7A}" srcId="{C65D1208-005F-482E-9EF2-CDA09E24D4BC}" destId="{77770772-8C3D-4190-B5D0-B72F6763ACF2}" srcOrd="2" destOrd="0" parTransId="{017D1E76-B0D5-4F2F-B80F-D38D60CFD93A}" sibTransId="{38342FC9-321D-4FA9-BE07-6BACFF893C59}"/>
    <dgm:cxn modelId="{66DB119B-EC40-45D5-A4A1-B08A4ED0CE76}" type="presOf" srcId="{1586CAA3-6500-4D8A-A5C8-CC8F809F4E59}" destId="{34522A10-6723-4390-B7B7-CDC28A788E9A}" srcOrd="0" destOrd="0" presId="urn:microsoft.com/office/officeart/2005/8/layout/hChevron3"/>
    <dgm:cxn modelId="{F2C091B3-7C2D-4B57-B39B-511C24B854B1}" type="presOf" srcId="{77770772-8C3D-4190-B5D0-B72F6763ACF2}" destId="{589FDAD5-D442-41DD-8CE7-293F25237A97}" srcOrd="0" destOrd="0" presId="urn:microsoft.com/office/officeart/2005/8/layout/hChevron3"/>
    <dgm:cxn modelId="{E76D196D-656D-45E7-825E-CB0E23BE360B}" type="presOf" srcId="{BF6D8800-40EE-4079-9968-3CA3872DCA6E}" destId="{6D491097-E6E0-4507-A118-E189A38FB5DF}" srcOrd="0" destOrd="0" presId="urn:microsoft.com/office/officeart/2005/8/layout/hChevron3"/>
    <dgm:cxn modelId="{D8D8DD89-12B6-455B-A1CB-8665B323C12F}" type="presOf" srcId="{C65D1208-005F-482E-9EF2-CDA09E24D4BC}" destId="{EBDAE81E-5F88-4737-8902-60CF016FC4B6}" srcOrd="0" destOrd="0" presId="urn:microsoft.com/office/officeart/2005/8/layout/hChevron3"/>
    <dgm:cxn modelId="{D20B6EBF-70A4-4F7C-83DD-080305A5F301}" srcId="{C65D1208-005F-482E-9EF2-CDA09E24D4BC}" destId="{1586CAA3-6500-4D8A-A5C8-CC8F809F4E59}" srcOrd="1" destOrd="0" parTransId="{DE6F7127-A1D9-4830-A99E-AF9819924D20}" sibTransId="{982E660D-97DE-438B-BF82-972F3791413B}"/>
    <dgm:cxn modelId="{E28EDA6A-8FF3-4DA9-B0AC-B01F44DAFEFA}" type="presParOf" srcId="{EBDAE81E-5F88-4737-8902-60CF016FC4B6}" destId="{6D491097-E6E0-4507-A118-E189A38FB5DF}" srcOrd="0" destOrd="0" presId="urn:microsoft.com/office/officeart/2005/8/layout/hChevron3"/>
    <dgm:cxn modelId="{FBA9B04B-4C95-4D79-869E-46CE1BA814F6}" type="presParOf" srcId="{EBDAE81E-5F88-4737-8902-60CF016FC4B6}" destId="{BD85BC41-20A3-4DD0-8802-5D32A9352ECC}" srcOrd="1" destOrd="0" presId="urn:microsoft.com/office/officeart/2005/8/layout/hChevron3"/>
    <dgm:cxn modelId="{7B0D52FA-FA6E-4D99-97CD-014CA6763815}" type="presParOf" srcId="{EBDAE81E-5F88-4737-8902-60CF016FC4B6}" destId="{34522A10-6723-4390-B7B7-CDC28A788E9A}" srcOrd="2" destOrd="0" presId="urn:microsoft.com/office/officeart/2005/8/layout/hChevron3"/>
    <dgm:cxn modelId="{1FC25B8D-45E0-472C-B334-3B083A6CB1A2}" type="presParOf" srcId="{EBDAE81E-5F88-4737-8902-60CF016FC4B6}" destId="{CCE3B7EC-1986-4BB3-BBBD-B29048D09824}" srcOrd="3" destOrd="0" presId="urn:microsoft.com/office/officeart/2005/8/layout/hChevron3"/>
    <dgm:cxn modelId="{90D33511-1BB1-4F11-896B-172B252A4050}" type="presParOf" srcId="{EBDAE81E-5F88-4737-8902-60CF016FC4B6}" destId="{589FDAD5-D442-41DD-8CE7-293F25237A9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5D1208-005F-482E-9EF2-CDA09E24D4BC}" type="doc">
      <dgm:prSet loTypeId="urn:microsoft.com/office/officeart/2005/8/layout/hChevron3" loCatId="process" qsTypeId="urn:microsoft.com/office/officeart/2005/8/quickstyle/3d4" qsCatId="3D" csTypeId="urn:microsoft.com/office/officeart/2005/8/colors/accent3_3" csCatId="accent3" phldr="1"/>
      <dgm:spPr/>
    </dgm:pt>
    <dgm:pt modelId="{BF6D8800-40EE-4079-9968-3CA3872DCA6E}">
      <dgm:prSet phldrT="[Text]"/>
      <dgm:spPr/>
      <dgm:t>
        <a:bodyPr/>
        <a:lstStyle/>
        <a:p>
          <a:r>
            <a:rPr lang="en-US" dirty="0" smtClean="0"/>
            <a:t>The Problem</a:t>
          </a:r>
          <a:endParaRPr lang="en-US" dirty="0"/>
        </a:p>
      </dgm:t>
    </dgm:pt>
    <dgm:pt modelId="{363C43EB-097E-47C1-A31E-79549BA38762}" type="parTrans" cxnId="{799C70C4-68E6-4475-BACB-D6C5256ACF5E}">
      <dgm:prSet/>
      <dgm:spPr/>
      <dgm:t>
        <a:bodyPr/>
        <a:lstStyle/>
        <a:p>
          <a:endParaRPr lang="en-US"/>
        </a:p>
      </dgm:t>
    </dgm:pt>
    <dgm:pt modelId="{DFBF9E3E-0793-4AF8-A6AB-48377A57AB22}" type="sibTrans" cxnId="{799C70C4-68E6-4475-BACB-D6C5256ACF5E}">
      <dgm:prSet/>
      <dgm:spPr/>
      <dgm:t>
        <a:bodyPr/>
        <a:lstStyle/>
        <a:p>
          <a:endParaRPr lang="en-US"/>
        </a:p>
      </dgm:t>
    </dgm:pt>
    <dgm:pt modelId="{1586CAA3-6500-4D8A-A5C8-CC8F809F4E59}">
      <dgm:prSet phldrT="[Text]"/>
      <dgm:spPr/>
      <dgm:t>
        <a:bodyPr/>
        <a:lstStyle/>
        <a:p>
          <a:r>
            <a:rPr lang="en-US" dirty="0" smtClean="0"/>
            <a:t>The Hack</a:t>
          </a:r>
          <a:endParaRPr lang="en-US" dirty="0"/>
        </a:p>
      </dgm:t>
    </dgm:pt>
    <dgm:pt modelId="{DE6F7127-A1D9-4830-A99E-AF9819924D20}" type="parTrans" cxnId="{D20B6EBF-70A4-4F7C-83DD-080305A5F301}">
      <dgm:prSet/>
      <dgm:spPr/>
      <dgm:t>
        <a:bodyPr/>
        <a:lstStyle/>
        <a:p>
          <a:endParaRPr lang="en-US"/>
        </a:p>
      </dgm:t>
    </dgm:pt>
    <dgm:pt modelId="{982E660D-97DE-438B-BF82-972F3791413B}" type="sibTrans" cxnId="{D20B6EBF-70A4-4F7C-83DD-080305A5F301}">
      <dgm:prSet/>
      <dgm:spPr/>
      <dgm:t>
        <a:bodyPr/>
        <a:lstStyle/>
        <a:p>
          <a:endParaRPr lang="en-US"/>
        </a:p>
      </dgm:t>
    </dgm:pt>
    <dgm:pt modelId="{77770772-8C3D-4190-B5D0-B72F6763ACF2}">
      <dgm:prSet phldrT="[Text]"/>
      <dgm:spPr/>
      <dgm:t>
        <a:bodyPr/>
        <a:lstStyle/>
        <a:p>
          <a:r>
            <a:rPr lang="en-US" dirty="0" smtClean="0"/>
            <a:t>The Future</a:t>
          </a:r>
          <a:endParaRPr lang="en-US" dirty="0"/>
        </a:p>
      </dgm:t>
    </dgm:pt>
    <dgm:pt modelId="{017D1E76-B0D5-4F2F-B80F-D38D60CFD93A}" type="parTrans" cxnId="{D374029B-3ADB-4CC6-9976-F5CD03CC7D7A}">
      <dgm:prSet/>
      <dgm:spPr/>
      <dgm:t>
        <a:bodyPr/>
        <a:lstStyle/>
        <a:p>
          <a:endParaRPr lang="en-US"/>
        </a:p>
      </dgm:t>
    </dgm:pt>
    <dgm:pt modelId="{38342FC9-321D-4FA9-BE07-6BACFF893C59}" type="sibTrans" cxnId="{D374029B-3ADB-4CC6-9976-F5CD03CC7D7A}">
      <dgm:prSet/>
      <dgm:spPr/>
      <dgm:t>
        <a:bodyPr/>
        <a:lstStyle/>
        <a:p>
          <a:endParaRPr lang="en-US"/>
        </a:p>
      </dgm:t>
    </dgm:pt>
    <dgm:pt modelId="{EBDAE81E-5F88-4737-8902-60CF016FC4B6}" type="pres">
      <dgm:prSet presAssocID="{C65D1208-005F-482E-9EF2-CDA09E24D4BC}" presName="Name0" presStyleCnt="0">
        <dgm:presLayoutVars>
          <dgm:dir/>
          <dgm:resizeHandles val="exact"/>
        </dgm:presLayoutVars>
      </dgm:prSet>
      <dgm:spPr/>
    </dgm:pt>
    <dgm:pt modelId="{6D491097-E6E0-4507-A118-E189A38FB5DF}" type="pres">
      <dgm:prSet presAssocID="{BF6D8800-40EE-4079-9968-3CA3872DCA6E}" presName="parTxOnly" presStyleLbl="node1" presStyleIdx="0" presStyleCnt="3" custScaleY="43087" custLinFactNeighborX="3124" custLinFactNeighborY="1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5BC41-20A3-4DD0-8802-5D32A9352ECC}" type="pres">
      <dgm:prSet presAssocID="{DFBF9E3E-0793-4AF8-A6AB-48377A57AB22}" presName="parSpace" presStyleCnt="0"/>
      <dgm:spPr/>
    </dgm:pt>
    <dgm:pt modelId="{34522A10-6723-4390-B7B7-CDC28A788E9A}" type="pres">
      <dgm:prSet presAssocID="{1586CAA3-6500-4D8A-A5C8-CC8F809F4E59}" presName="parTxOnly" presStyleLbl="node1" presStyleIdx="1" presStyleCnt="3" custScaleY="74381">
        <dgm:presLayoutVars>
          <dgm:bulletEnabled val="1"/>
        </dgm:presLayoutVars>
      </dgm:prSet>
      <dgm:spPr/>
    </dgm:pt>
    <dgm:pt modelId="{CCE3B7EC-1986-4BB3-BBBD-B29048D09824}" type="pres">
      <dgm:prSet presAssocID="{982E660D-97DE-438B-BF82-972F3791413B}" presName="parSpace" presStyleCnt="0"/>
      <dgm:spPr/>
    </dgm:pt>
    <dgm:pt modelId="{589FDAD5-D442-41DD-8CE7-293F25237A97}" type="pres">
      <dgm:prSet presAssocID="{77770772-8C3D-4190-B5D0-B72F6763ACF2}" presName="parTxOnly" presStyleLbl="node1" presStyleIdx="2" presStyleCnt="3" custScaleY="43945" custLinFactNeighborX="6307" custLinFactNeighborY="0">
        <dgm:presLayoutVars>
          <dgm:bulletEnabled val="1"/>
        </dgm:presLayoutVars>
      </dgm:prSet>
      <dgm:spPr/>
    </dgm:pt>
  </dgm:ptLst>
  <dgm:cxnLst>
    <dgm:cxn modelId="{148D2728-3BDA-49DF-B2A3-CE937F29455C}" type="presOf" srcId="{BF6D8800-40EE-4079-9968-3CA3872DCA6E}" destId="{6D491097-E6E0-4507-A118-E189A38FB5DF}" srcOrd="0" destOrd="0" presId="urn:microsoft.com/office/officeart/2005/8/layout/hChevron3"/>
    <dgm:cxn modelId="{0AABCA18-D26B-4553-969C-CA4250189BD5}" type="presOf" srcId="{C65D1208-005F-482E-9EF2-CDA09E24D4BC}" destId="{EBDAE81E-5F88-4737-8902-60CF016FC4B6}" srcOrd="0" destOrd="0" presId="urn:microsoft.com/office/officeart/2005/8/layout/hChevron3"/>
    <dgm:cxn modelId="{799C70C4-68E6-4475-BACB-D6C5256ACF5E}" srcId="{C65D1208-005F-482E-9EF2-CDA09E24D4BC}" destId="{BF6D8800-40EE-4079-9968-3CA3872DCA6E}" srcOrd="0" destOrd="0" parTransId="{363C43EB-097E-47C1-A31E-79549BA38762}" sibTransId="{DFBF9E3E-0793-4AF8-A6AB-48377A57AB22}"/>
    <dgm:cxn modelId="{96D575A2-A0B7-4DDD-BFC6-EBCC67D1FEF9}" type="presOf" srcId="{1586CAA3-6500-4D8A-A5C8-CC8F809F4E59}" destId="{34522A10-6723-4390-B7B7-CDC28A788E9A}" srcOrd="0" destOrd="0" presId="urn:microsoft.com/office/officeart/2005/8/layout/hChevron3"/>
    <dgm:cxn modelId="{D374029B-3ADB-4CC6-9976-F5CD03CC7D7A}" srcId="{C65D1208-005F-482E-9EF2-CDA09E24D4BC}" destId="{77770772-8C3D-4190-B5D0-B72F6763ACF2}" srcOrd="2" destOrd="0" parTransId="{017D1E76-B0D5-4F2F-B80F-D38D60CFD93A}" sibTransId="{38342FC9-321D-4FA9-BE07-6BACFF893C59}"/>
    <dgm:cxn modelId="{54C28B83-33A3-4FBD-9576-2D34C5FD9098}" type="presOf" srcId="{77770772-8C3D-4190-B5D0-B72F6763ACF2}" destId="{589FDAD5-D442-41DD-8CE7-293F25237A97}" srcOrd="0" destOrd="0" presId="urn:microsoft.com/office/officeart/2005/8/layout/hChevron3"/>
    <dgm:cxn modelId="{D20B6EBF-70A4-4F7C-83DD-080305A5F301}" srcId="{C65D1208-005F-482E-9EF2-CDA09E24D4BC}" destId="{1586CAA3-6500-4D8A-A5C8-CC8F809F4E59}" srcOrd="1" destOrd="0" parTransId="{DE6F7127-A1D9-4830-A99E-AF9819924D20}" sibTransId="{982E660D-97DE-438B-BF82-972F3791413B}"/>
    <dgm:cxn modelId="{F97320DE-CE1E-4C66-A866-9AD7B86C0014}" type="presParOf" srcId="{EBDAE81E-5F88-4737-8902-60CF016FC4B6}" destId="{6D491097-E6E0-4507-A118-E189A38FB5DF}" srcOrd="0" destOrd="0" presId="urn:microsoft.com/office/officeart/2005/8/layout/hChevron3"/>
    <dgm:cxn modelId="{34228627-3E27-4F2B-8D46-512AF60E118C}" type="presParOf" srcId="{EBDAE81E-5F88-4737-8902-60CF016FC4B6}" destId="{BD85BC41-20A3-4DD0-8802-5D32A9352ECC}" srcOrd="1" destOrd="0" presId="urn:microsoft.com/office/officeart/2005/8/layout/hChevron3"/>
    <dgm:cxn modelId="{0F6560CB-4A58-4595-8DB9-085AB8872112}" type="presParOf" srcId="{EBDAE81E-5F88-4737-8902-60CF016FC4B6}" destId="{34522A10-6723-4390-B7B7-CDC28A788E9A}" srcOrd="2" destOrd="0" presId="urn:microsoft.com/office/officeart/2005/8/layout/hChevron3"/>
    <dgm:cxn modelId="{0DFCC1D9-76B4-4E0E-A102-C8E0EC78C0A2}" type="presParOf" srcId="{EBDAE81E-5F88-4737-8902-60CF016FC4B6}" destId="{CCE3B7EC-1986-4BB3-BBBD-B29048D09824}" srcOrd="3" destOrd="0" presId="urn:microsoft.com/office/officeart/2005/8/layout/hChevron3"/>
    <dgm:cxn modelId="{912C57B4-D1B0-45F2-B68B-851534C13F71}" type="presParOf" srcId="{EBDAE81E-5F88-4737-8902-60CF016FC4B6}" destId="{589FDAD5-D442-41DD-8CE7-293F25237A9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5D1208-005F-482E-9EF2-CDA09E24D4BC}" type="doc">
      <dgm:prSet loTypeId="urn:microsoft.com/office/officeart/2005/8/layout/hChevron3" loCatId="process" qsTypeId="urn:microsoft.com/office/officeart/2005/8/quickstyle/3d4" qsCatId="3D" csTypeId="urn:microsoft.com/office/officeart/2005/8/colors/accent3_3" csCatId="accent3" phldr="1"/>
      <dgm:spPr/>
    </dgm:pt>
    <dgm:pt modelId="{BF6D8800-40EE-4079-9968-3CA3872DCA6E}">
      <dgm:prSet phldrT="[Text]"/>
      <dgm:spPr/>
      <dgm:t>
        <a:bodyPr/>
        <a:lstStyle/>
        <a:p>
          <a:r>
            <a:rPr lang="en-US" dirty="0" smtClean="0"/>
            <a:t>The Problem</a:t>
          </a:r>
          <a:endParaRPr lang="en-US" dirty="0"/>
        </a:p>
      </dgm:t>
    </dgm:pt>
    <dgm:pt modelId="{363C43EB-097E-47C1-A31E-79549BA38762}" type="parTrans" cxnId="{799C70C4-68E6-4475-BACB-D6C5256ACF5E}">
      <dgm:prSet/>
      <dgm:spPr/>
      <dgm:t>
        <a:bodyPr/>
        <a:lstStyle/>
        <a:p>
          <a:endParaRPr lang="en-US"/>
        </a:p>
      </dgm:t>
    </dgm:pt>
    <dgm:pt modelId="{DFBF9E3E-0793-4AF8-A6AB-48377A57AB22}" type="sibTrans" cxnId="{799C70C4-68E6-4475-BACB-D6C5256ACF5E}">
      <dgm:prSet/>
      <dgm:spPr/>
      <dgm:t>
        <a:bodyPr/>
        <a:lstStyle/>
        <a:p>
          <a:endParaRPr lang="en-US"/>
        </a:p>
      </dgm:t>
    </dgm:pt>
    <dgm:pt modelId="{1586CAA3-6500-4D8A-A5C8-CC8F809F4E59}">
      <dgm:prSet phldrT="[Text]"/>
      <dgm:spPr/>
      <dgm:t>
        <a:bodyPr/>
        <a:lstStyle/>
        <a:p>
          <a:r>
            <a:rPr lang="en-US" dirty="0" smtClean="0"/>
            <a:t>The Hack</a:t>
          </a:r>
          <a:endParaRPr lang="en-US" dirty="0"/>
        </a:p>
      </dgm:t>
    </dgm:pt>
    <dgm:pt modelId="{DE6F7127-A1D9-4830-A99E-AF9819924D20}" type="parTrans" cxnId="{D20B6EBF-70A4-4F7C-83DD-080305A5F301}">
      <dgm:prSet/>
      <dgm:spPr/>
      <dgm:t>
        <a:bodyPr/>
        <a:lstStyle/>
        <a:p>
          <a:endParaRPr lang="en-US"/>
        </a:p>
      </dgm:t>
    </dgm:pt>
    <dgm:pt modelId="{982E660D-97DE-438B-BF82-972F3791413B}" type="sibTrans" cxnId="{D20B6EBF-70A4-4F7C-83DD-080305A5F301}">
      <dgm:prSet/>
      <dgm:spPr/>
      <dgm:t>
        <a:bodyPr/>
        <a:lstStyle/>
        <a:p>
          <a:endParaRPr lang="en-US"/>
        </a:p>
      </dgm:t>
    </dgm:pt>
    <dgm:pt modelId="{77770772-8C3D-4190-B5D0-B72F6763ACF2}">
      <dgm:prSet phldrT="[Text]"/>
      <dgm:spPr/>
      <dgm:t>
        <a:bodyPr/>
        <a:lstStyle/>
        <a:p>
          <a:r>
            <a:rPr lang="en-US" dirty="0" smtClean="0"/>
            <a:t>The Future</a:t>
          </a:r>
          <a:endParaRPr lang="en-US" dirty="0"/>
        </a:p>
      </dgm:t>
    </dgm:pt>
    <dgm:pt modelId="{017D1E76-B0D5-4F2F-B80F-D38D60CFD93A}" type="parTrans" cxnId="{D374029B-3ADB-4CC6-9976-F5CD03CC7D7A}">
      <dgm:prSet/>
      <dgm:spPr/>
      <dgm:t>
        <a:bodyPr/>
        <a:lstStyle/>
        <a:p>
          <a:endParaRPr lang="en-US"/>
        </a:p>
      </dgm:t>
    </dgm:pt>
    <dgm:pt modelId="{38342FC9-321D-4FA9-BE07-6BACFF893C59}" type="sibTrans" cxnId="{D374029B-3ADB-4CC6-9976-F5CD03CC7D7A}">
      <dgm:prSet/>
      <dgm:spPr/>
      <dgm:t>
        <a:bodyPr/>
        <a:lstStyle/>
        <a:p>
          <a:endParaRPr lang="en-US"/>
        </a:p>
      </dgm:t>
    </dgm:pt>
    <dgm:pt modelId="{EBDAE81E-5F88-4737-8902-60CF016FC4B6}" type="pres">
      <dgm:prSet presAssocID="{C65D1208-005F-482E-9EF2-CDA09E24D4BC}" presName="Name0" presStyleCnt="0">
        <dgm:presLayoutVars>
          <dgm:dir/>
          <dgm:resizeHandles val="exact"/>
        </dgm:presLayoutVars>
      </dgm:prSet>
      <dgm:spPr/>
    </dgm:pt>
    <dgm:pt modelId="{6D491097-E6E0-4507-A118-E189A38FB5DF}" type="pres">
      <dgm:prSet presAssocID="{BF6D8800-40EE-4079-9968-3CA3872DCA6E}" presName="parTxOnly" presStyleLbl="node1" presStyleIdx="0" presStyleCnt="3" custScaleY="50371" custLinFactNeighborX="-572" custLinFactNeighborY="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5BC41-20A3-4DD0-8802-5D32A9352ECC}" type="pres">
      <dgm:prSet presAssocID="{DFBF9E3E-0793-4AF8-A6AB-48377A57AB22}" presName="parSpace" presStyleCnt="0"/>
      <dgm:spPr/>
    </dgm:pt>
    <dgm:pt modelId="{34522A10-6723-4390-B7B7-CDC28A788E9A}" type="pres">
      <dgm:prSet presAssocID="{1586CAA3-6500-4D8A-A5C8-CC8F809F4E59}" presName="parTxOnly" presStyleLbl="node1" presStyleIdx="1" presStyleCnt="3" custScaleY="49774">
        <dgm:presLayoutVars>
          <dgm:bulletEnabled val="1"/>
        </dgm:presLayoutVars>
      </dgm:prSet>
      <dgm:spPr/>
    </dgm:pt>
    <dgm:pt modelId="{CCE3B7EC-1986-4BB3-BBBD-B29048D09824}" type="pres">
      <dgm:prSet presAssocID="{982E660D-97DE-438B-BF82-972F3791413B}" presName="parSpace" presStyleCnt="0"/>
      <dgm:spPr/>
    </dgm:pt>
    <dgm:pt modelId="{589FDAD5-D442-41DD-8CE7-293F25237A97}" type="pres">
      <dgm:prSet presAssocID="{77770772-8C3D-4190-B5D0-B72F6763ACF2}" presName="parTxOnly" presStyleLbl="node1" presStyleIdx="2" presStyleCnt="3" custScaleY="98932" custLinFactNeighborX="6307" custLinFactNeighborY="0">
        <dgm:presLayoutVars>
          <dgm:bulletEnabled val="1"/>
        </dgm:presLayoutVars>
      </dgm:prSet>
      <dgm:spPr/>
    </dgm:pt>
  </dgm:ptLst>
  <dgm:cxnLst>
    <dgm:cxn modelId="{BD1760F9-E521-4BC0-9779-ADEC8739A2D4}" type="presOf" srcId="{C65D1208-005F-482E-9EF2-CDA09E24D4BC}" destId="{EBDAE81E-5F88-4737-8902-60CF016FC4B6}" srcOrd="0" destOrd="0" presId="urn:microsoft.com/office/officeart/2005/8/layout/hChevron3"/>
    <dgm:cxn modelId="{799C70C4-68E6-4475-BACB-D6C5256ACF5E}" srcId="{C65D1208-005F-482E-9EF2-CDA09E24D4BC}" destId="{BF6D8800-40EE-4079-9968-3CA3872DCA6E}" srcOrd="0" destOrd="0" parTransId="{363C43EB-097E-47C1-A31E-79549BA38762}" sibTransId="{DFBF9E3E-0793-4AF8-A6AB-48377A57AB22}"/>
    <dgm:cxn modelId="{D374029B-3ADB-4CC6-9976-F5CD03CC7D7A}" srcId="{C65D1208-005F-482E-9EF2-CDA09E24D4BC}" destId="{77770772-8C3D-4190-B5D0-B72F6763ACF2}" srcOrd="2" destOrd="0" parTransId="{017D1E76-B0D5-4F2F-B80F-D38D60CFD93A}" sibTransId="{38342FC9-321D-4FA9-BE07-6BACFF893C59}"/>
    <dgm:cxn modelId="{D00AC6A4-AE98-41AB-BFC1-D9036EFC9D85}" type="presOf" srcId="{77770772-8C3D-4190-B5D0-B72F6763ACF2}" destId="{589FDAD5-D442-41DD-8CE7-293F25237A97}" srcOrd="0" destOrd="0" presId="urn:microsoft.com/office/officeart/2005/8/layout/hChevron3"/>
    <dgm:cxn modelId="{95D94CAD-24B2-4812-8634-C330820914F5}" type="presOf" srcId="{BF6D8800-40EE-4079-9968-3CA3872DCA6E}" destId="{6D491097-E6E0-4507-A118-E189A38FB5DF}" srcOrd="0" destOrd="0" presId="urn:microsoft.com/office/officeart/2005/8/layout/hChevron3"/>
    <dgm:cxn modelId="{881AB73C-AE02-4FC4-A24D-C3578930C99D}" type="presOf" srcId="{1586CAA3-6500-4D8A-A5C8-CC8F809F4E59}" destId="{34522A10-6723-4390-B7B7-CDC28A788E9A}" srcOrd="0" destOrd="0" presId="urn:microsoft.com/office/officeart/2005/8/layout/hChevron3"/>
    <dgm:cxn modelId="{D20B6EBF-70A4-4F7C-83DD-080305A5F301}" srcId="{C65D1208-005F-482E-9EF2-CDA09E24D4BC}" destId="{1586CAA3-6500-4D8A-A5C8-CC8F809F4E59}" srcOrd="1" destOrd="0" parTransId="{DE6F7127-A1D9-4830-A99E-AF9819924D20}" sibTransId="{982E660D-97DE-438B-BF82-972F3791413B}"/>
    <dgm:cxn modelId="{7BE685FE-EE3F-44DE-884B-0AA9FFF0883F}" type="presParOf" srcId="{EBDAE81E-5F88-4737-8902-60CF016FC4B6}" destId="{6D491097-E6E0-4507-A118-E189A38FB5DF}" srcOrd="0" destOrd="0" presId="urn:microsoft.com/office/officeart/2005/8/layout/hChevron3"/>
    <dgm:cxn modelId="{058EDBCF-62A1-40F5-8FF0-CF494B4546AD}" type="presParOf" srcId="{EBDAE81E-5F88-4737-8902-60CF016FC4B6}" destId="{BD85BC41-20A3-4DD0-8802-5D32A9352ECC}" srcOrd="1" destOrd="0" presId="urn:microsoft.com/office/officeart/2005/8/layout/hChevron3"/>
    <dgm:cxn modelId="{318DE148-962E-4AB1-B29F-C4C66FD92BC9}" type="presParOf" srcId="{EBDAE81E-5F88-4737-8902-60CF016FC4B6}" destId="{34522A10-6723-4390-B7B7-CDC28A788E9A}" srcOrd="2" destOrd="0" presId="urn:microsoft.com/office/officeart/2005/8/layout/hChevron3"/>
    <dgm:cxn modelId="{E47796AD-EECF-4AB1-88F9-F0573AC9B700}" type="presParOf" srcId="{EBDAE81E-5F88-4737-8902-60CF016FC4B6}" destId="{CCE3B7EC-1986-4BB3-BBBD-B29048D09824}" srcOrd="3" destOrd="0" presId="urn:microsoft.com/office/officeart/2005/8/layout/hChevron3"/>
    <dgm:cxn modelId="{5C0BEC2A-882B-47F6-BE83-0E5B4C42DFB7}" type="presParOf" srcId="{EBDAE81E-5F88-4737-8902-60CF016FC4B6}" destId="{589FDAD5-D442-41DD-8CE7-293F25237A9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91097-E6E0-4507-A118-E189A38FB5DF}">
      <dsp:nvSpPr>
        <dsp:cNvPr id="0" name=""/>
        <dsp:cNvSpPr/>
      </dsp:nvSpPr>
      <dsp:spPr>
        <a:xfrm>
          <a:off x="0" y="0"/>
          <a:ext cx="3806650" cy="1158778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58" tIns="98679" rIns="49340" bIns="98679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The Problem</a:t>
          </a:r>
          <a:endParaRPr lang="en-US" sz="3700" kern="1200" dirty="0"/>
        </a:p>
      </dsp:txBody>
      <dsp:txXfrm>
        <a:off x="0" y="0"/>
        <a:ext cx="3516956" cy="1158778"/>
      </dsp:txXfrm>
    </dsp:sp>
    <dsp:sp modelId="{34522A10-6723-4390-B7B7-CDC28A788E9A}">
      <dsp:nvSpPr>
        <dsp:cNvPr id="0" name=""/>
        <dsp:cNvSpPr/>
      </dsp:nvSpPr>
      <dsp:spPr>
        <a:xfrm>
          <a:off x="3049673" y="291003"/>
          <a:ext cx="3806650" cy="576770"/>
        </a:xfrm>
        <a:prstGeom prst="chevron">
          <a:avLst/>
        </a:prstGeom>
        <a:solidFill>
          <a:schemeClr val="accent3">
            <a:shade val="80000"/>
            <a:hueOff val="-115748"/>
            <a:satOff val="2221"/>
            <a:lumOff val="111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The Hack</a:t>
          </a:r>
          <a:endParaRPr lang="en-US" sz="3200" kern="1200" dirty="0"/>
        </a:p>
      </dsp:txBody>
      <dsp:txXfrm>
        <a:off x="3338058" y="291003"/>
        <a:ext cx="3229880" cy="576770"/>
      </dsp:txXfrm>
    </dsp:sp>
    <dsp:sp modelId="{589FDAD5-D442-41DD-8CE7-293F25237A97}">
      <dsp:nvSpPr>
        <dsp:cNvPr id="0" name=""/>
        <dsp:cNvSpPr/>
      </dsp:nvSpPr>
      <dsp:spPr>
        <a:xfrm>
          <a:off x="6099347" y="324776"/>
          <a:ext cx="3806650" cy="509224"/>
        </a:xfrm>
        <a:prstGeom prst="chevron">
          <a:avLst/>
        </a:prstGeom>
        <a:solidFill>
          <a:schemeClr val="accent3">
            <a:shade val="80000"/>
            <a:hueOff val="-231497"/>
            <a:satOff val="4442"/>
            <a:lumOff val="223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Future</a:t>
          </a:r>
          <a:endParaRPr lang="en-US" sz="2800" kern="1200" dirty="0"/>
        </a:p>
      </dsp:txBody>
      <dsp:txXfrm>
        <a:off x="6353959" y="324776"/>
        <a:ext cx="3297426" cy="50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91097-E6E0-4507-A118-E189A38FB5DF}">
      <dsp:nvSpPr>
        <dsp:cNvPr id="0" name=""/>
        <dsp:cNvSpPr/>
      </dsp:nvSpPr>
      <dsp:spPr>
        <a:xfrm>
          <a:off x="28137" y="253212"/>
          <a:ext cx="3806650" cy="656068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The Problem</a:t>
          </a:r>
          <a:endParaRPr lang="en-US" sz="3600" kern="1200" dirty="0"/>
        </a:p>
      </dsp:txBody>
      <dsp:txXfrm>
        <a:off x="28137" y="253212"/>
        <a:ext cx="3642633" cy="656068"/>
      </dsp:txXfrm>
    </dsp:sp>
    <dsp:sp modelId="{34522A10-6723-4390-B7B7-CDC28A788E9A}">
      <dsp:nvSpPr>
        <dsp:cNvPr id="0" name=""/>
        <dsp:cNvSpPr/>
      </dsp:nvSpPr>
      <dsp:spPr>
        <a:xfrm>
          <a:off x="3049673" y="13104"/>
          <a:ext cx="3806650" cy="1132569"/>
        </a:xfrm>
        <a:prstGeom prst="chevron">
          <a:avLst/>
        </a:prstGeom>
        <a:solidFill>
          <a:schemeClr val="accent3">
            <a:shade val="80000"/>
            <a:hueOff val="-115748"/>
            <a:satOff val="2221"/>
            <a:lumOff val="111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The Hack</a:t>
          </a:r>
          <a:endParaRPr lang="en-US" sz="3600" kern="1200" dirty="0"/>
        </a:p>
      </dsp:txBody>
      <dsp:txXfrm>
        <a:off x="3615958" y="13104"/>
        <a:ext cx="2674081" cy="1132569"/>
      </dsp:txXfrm>
    </dsp:sp>
    <dsp:sp modelId="{589FDAD5-D442-41DD-8CE7-293F25237A97}">
      <dsp:nvSpPr>
        <dsp:cNvPr id="0" name=""/>
        <dsp:cNvSpPr/>
      </dsp:nvSpPr>
      <dsp:spPr>
        <a:xfrm>
          <a:off x="6099347" y="244822"/>
          <a:ext cx="3806650" cy="669133"/>
        </a:xfrm>
        <a:prstGeom prst="chevron">
          <a:avLst/>
        </a:prstGeom>
        <a:solidFill>
          <a:schemeClr val="accent3">
            <a:shade val="80000"/>
            <a:hueOff val="-231497"/>
            <a:satOff val="4442"/>
            <a:lumOff val="223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The Future</a:t>
          </a:r>
          <a:endParaRPr lang="en-US" sz="3600" kern="1200" dirty="0"/>
        </a:p>
      </dsp:txBody>
      <dsp:txXfrm>
        <a:off x="6433914" y="244822"/>
        <a:ext cx="3137517" cy="669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91097-E6E0-4507-A118-E189A38FB5DF}">
      <dsp:nvSpPr>
        <dsp:cNvPr id="0" name=""/>
        <dsp:cNvSpPr/>
      </dsp:nvSpPr>
      <dsp:spPr>
        <a:xfrm>
          <a:off x="0" y="295424"/>
          <a:ext cx="3806650" cy="583688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The Problem</a:t>
          </a:r>
          <a:endParaRPr lang="en-US" sz="3200" kern="1200" dirty="0"/>
        </a:p>
      </dsp:txBody>
      <dsp:txXfrm>
        <a:off x="0" y="295424"/>
        <a:ext cx="3660728" cy="583688"/>
      </dsp:txXfrm>
    </dsp:sp>
    <dsp:sp modelId="{34522A10-6723-4390-B7B7-CDC28A788E9A}">
      <dsp:nvSpPr>
        <dsp:cNvPr id="0" name=""/>
        <dsp:cNvSpPr/>
      </dsp:nvSpPr>
      <dsp:spPr>
        <a:xfrm>
          <a:off x="3049673" y="291003"/>
          <a:ext cx="3806650" cy="576770"/>
        </a:xfrm>
        <a:prstGeom prst="chevron">
          <a:avLst/>
        </a:prstGeom>
        <a:solidFill>
          <a:schemeClr val="accent3">
            <a:shade val="80000"/>
            <a:hueOff val="-115748"/>
            <a:satOff val="2221"/>
            <a:lumOff val="1117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The Hack</a:t>
          </a:r>
          <a:endParaRPr lang="en-US" sz="3200" kern="1200" dirty="0"/>
        </a:p>
      </dsp:txBody>
      <dsp:txXfrm>
        <a:off x="3338058" y="291003"/>
        <a:ext cx="3229880" cy="576770"/>
      </dsp:txXfrm>
    </dsp:sp>
    <dsp:sp modelId="{589FDAD5-D442-41DD-8CE7-293F25237A97}">
      <dsp:nvSpPr>
        <dsp:cNvPr id="0" name=""/>
        <dsp:cNvSpPr/>
      </dsp:nvSpPr>
      <dsp:spPr>
        <a:xfrm>
          <a:off x="6099347" y="6187"/>
          <a:ext cx="3806650" cy="1146402"/>
        </a:xfrm>
        <a:prstGeom prst="chevron">
          <a:avLst/>
        </a:prstGeom>
        <a:solidFill>
          <a:schemeClr val="accent3">
            <a:shade val="80000"/>
            <a:hueOff val="-231497"/>
            <a:satOff val="4442"/>
            <a:lumOff val="2234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The Future</a:t>
          </a:r>
          <a:endParaRPr lang="en-US" sz="3200" kern="1200" dirty="0"/>
        </a:p>
      </dsp:txBody>
      <dsp:txXfrm>
        <a:off x="6672548" y="6187"/>
        <a:ext cx="2660248" cy="1146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jp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.png"/><Relationship Id="rId10" Type="http://schemas.openxmlformats.org/officeDocument/2006/relationships/image" Target="../media/image6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2351" y="1223493"/>
            <a:ext cx="4653166" cy="974748"/>
          </a:xfrm>
        </p:spPr>
        <p:txBody>
          <a:bodyPr/>
          <a:lstStyle/>
          <a:p>
            <a:r>
              <a:rPr lang="en-US" dirty="0" smtClean="0"/>
              <a:t>PROPCRACK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7569" y="2309327"/>
            <a:ext cx="2456426" cy="504945"/>
          </a:xfrm>
        </p:spPr>
        <p:txBody>
          <a:bodyPr>
            <a:normAutofit/>
          </a:bodyPr>
          <a:lstStyle/>
          <a:p>
            <a:r>
              <a:rPr lang="en-US" dirty="0" smtClean="0"/>
              <a:t>- The </a:t>
            </a:r>
            <a:r>
              <a:rPr lang="en-US" dirty="0" err="1" smtClean="0"/>
              <a:t>invincibles</a:t>
            </a:r>
            <a:r>
              <a:rPr lang="en-US" dirty="0" smtClean="0"/>
              <a:t>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143710" y="4149969"/>
            <a:ext cx="10165521" cy="928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“In the depth of </a:t>
            </a:r>
            <a:r>
              <a:rPr lang="en-US" sz="2800" i="1" dirty="0" smtClean="0"/>
              <a:t>winter, </a:t>
            </a:r>
            <a:r>
              <a:rPr lang="en-US" sz="2800" i="1" dirty="0"/>
              <a:t>I finally learned that there was in </a:t>
            </a:r>
            <a:r>
              <a:rPr lang="en-US" sz="2800" i="1" dirty="0" smtClean="0"/>
              <a:t>me, </a:t>
            </a:r>
            <a:r>
              <a:rPr lang="en-US" sz="2800" i="1" dirty="0"/>
              <a:t>an invincible summer”</a:t>
            </a:r>
            <a:r>
              <a:rPr lang="en-US" sz="2800" dirty="0"/>
              <a:t> – Albert </a:t>
            </a:r>
            <a:r>
              <a:rPr lang="en-US" sz="2800" dirty="0" smtClean="0"/>
              <a:t>Camus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707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3667898"/>
              </p:ext>
            </p:extLst>
          </p:nvPr>
        </p:nvGraphicFramePr>
        <p:xfrm>
          <a:off x="1304466" y="155708"/>
          <a:ext cx="9905998" cy="1158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05"/>
          <a:stretch/>
        </p:blipFill>
        <p:spPr>
          <a:xfrm>
            <a:off x="1436567" y="2354820"/>
            <a:ext cx="1955150" cy="1879906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65" y="1331620"/>
            <a:ext cx="2603411" cy="2603411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13" y="1631315"/>
            <a:ext cx="1495714" cy="127135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934406" y="2633325"/>
            <a:ext cx="2150069" cy="3992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07" y="1631315"/>
            <a:ext cx="3484454" cy="224000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0800000">
            <a:off x="4911876" y="5078462"/>
            <a:ext cx="2035633" cy="3992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79" y="4179459"/>
            <a:ext cx="3404382" cy="2553287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rot="5400000">
            <a:off x="9146071" y="3661025"/>
            <a:ext cx="653307" cy="38356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37" y="4467486"/>
            <a:ext cx="3273641" cy="2172157"/>
          </a:xfrm>
          <a:prstGeom prst="rect">
            <a:avLst/>
          </a:prstGeom>
        </p:spPr>
      </p:pic>
      <p:pic>
        <p:nvPicPr>
          <p:cNvPr id="1026" name="Picture 2" descr="http://img.koplayer.com/icon/com.timesgroup.magicbrick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479" y="5096482"/>
            <a:ext cx="460351" cy="46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www.makaan.com/apple-touch-icon-152x152-precomposed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971" y="5033883"/>
            <a:ext cx="416379" cy="41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llaboutwindowsphone.com/images/appicons/230447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967" y="4836840"/>
            <a:ext cx="547230" cy="54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underconsideration.com/brandnew/archives/housing_logo_detail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123" y="4741108"/>
            <a:ext cx="664501" cy="58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h5.ggpht.com/OjO1vwdPFy_xC605zLXo7i6BFr95PYCnxm-bPG7yYtRt4QJ26yRs1dQpSISsdyY9H2k=w300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2"/>
          <a:stretch/>
        </p:blipFill>
        <p:spPr bwMode="auto">
          <a:xfrm>
            <a:off x="10471128" y="5150462"/>
            <a:ext cx="365114" cy="32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24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78557430"/>
              </p:ext>
            </p:extLst>
          </p:nvPr>
        </p:nvGraphicFramePr>
        <p:xfrm>
          <a:off x="1304466" y="155708"/>
          <a:ext cx="9905998" cy="1158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5759" y="1533380"/>
            <a:ext cx="1129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chrome web extension that understands the intent of the user, and defines the most logical forward flows that will make sense to the user.</a:t>
            </a:r>
          </a:p>
          <a:p>
            <a:r>
              <a:rPr lang="en-US" dirty="0" smtClean="0"/>
              <a:t>The extension belongs to a third party, and is complete unbiased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23"/>
          <a:stretch/>
        </p:blipFill>
        <p:spPr>
          <a:xfrm>
            <a:off x="133350" y="3475453"/>
            <a:ext cx="12058650" cy="31082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0670" y="3615397"/>
            <a:ext cx="2447779" cy="576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4466" y="4461895"/>
            <a:ext cx="2409405" cy="1945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See updated information on DLF Silver Oaks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5309" y="4436190"/>
            <a:ext cx="2409405" cy="1945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05308" y="4436190"/>
            <a:ext cx="2409405" cy="1945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View details about the builder DLF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8449" y="3513550"/>
            <a:ext cx="3305908" cy="576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0399" y="3727927"/>
            <a:ext cx="5180740" cy="348319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Have any query about this project? Let us know and we’ll find out for you !</a:t>
            </a:r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3074" name="Picture 2" descr="http://www.clipartkid.com/images/79/face-devil-clip-art-0Jks5n-clipar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73" y="2041459"/>
            <a:ext cx="508737" cy="44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787791" y="4192172"/>
            <a:ext cx="7326922" cy="6893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235323" y="4192172"/>
            <a:ext cx="3328320" cy="25474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08399" y="3530257"/>
            <a:ext cx="10922529" cy="5981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06702620"/>
              </p:ext>
            </p:extLst>
          </p:nvPr>
        </p:nvGraphicFramePr>
        <p:xfrm>
          <a:off x="1304466" y="155708"/>
          <a:ext cx="9905998" cy="1158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04466" y="1716259"/>
            <a:ext cx="1071190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were to cover a broader range of websites and pages, we would be able to encourage the ordinary user to </a:t>
            </a:r>
          </a:p>
          <a:p>
            <a:r>
              <a:rPr lang="en-US" dirty="0" smtClean="0"/>
              <a:t>install and keep this while he searches for any property. </a:t>
            </a:r>
          </a:p>
          <a:p>
            <a:r>
              <a:rPr lang="en-US" dirty="0" smtClean="0"/>
              <a:t>Due to its neutral stand, it will inspire trust in the guy. And due to it being an extension, it will only show up when </a:t>
            </a:r>
          </a:p>
          <a:p>
            <a:r>
              <a:rPr lang="en-US" dirty="0" smtClean="0"/>
              <a:t>the customer is on a real estate website, but not bother him at any other time. This increases the likeliness that this </a:t>
            </a:r>
          </a:p>
          <a:p>
            <a:r>
              <a:rPr lang="en-US" dirty="0" smtClean="0"/>
              <a:t>will never be uninstalled.</a:t>
            </a:r>
          </a:p>
          <a:p>
            <a:endParaRPr lang="en-US" dirty="0"/>
          </a:p>
          <a:p>
            <a:r>
              <a:rPr lang="en-US" dirty="0" smtClean="0"/>
              <a:t>For the roadmap, we would recommend the following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Analyze and support the SERP pages across websites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 similar project/properties to the forward flow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Capture the filters applied by the user and preserve them across websites (tested)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Allow users to fill in filters directly in the extension (including projects), which he gets comfortable with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Comparison across websites for the same projects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Allow shortlisting of projects/listing into the extension, </a:t>
            </a:r>
            <a:r>
              <a:rPr lang="en-US" dirty="0" err="1" smtClean="0"/>
              <a:t>esp</a:t>
            </a:r>
            <a:r>
              <a:rPr lang="en-US" dirty="0" smtClean="0"/>
              <a:t> similar listings across websites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Sharing of listings on social networks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23613" y="5656656"/>
            <a:ext cx="2315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15663" y="5656656"/>
            <a:ext cx="5594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Or the beginning?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437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302</TotalTime>
  <Words>296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PROPCRACK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PROPHUNTER</dc:title>
  <dc:creator>yashaswi</dc:creator>
  <cp:lastModifiedBy>yashaswi</cp:lastModifiedBy>
  <cp:revision>26</cp:revision>
  <dcterms:created xsi:type="dcterms:W3CDTF">2016-09-03T03:42:13Z</dcterms:created>
  <dcterms:modified xsi:type="dcterms:W3CDTF">2016-09-03T08:44:15Z</dcterms:modified>
</cp:coreProperties>
</file>