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290" r:id="rId4"/>
    <p:sldId id="291" r:id="rId5"/>
    <p:sldId id="292" r:id="rId6"/>
    <p:sldId id="294" r:id="rId7"/>
    <p:sldId id="293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86" r:id="rId21"/>
    <p:sldId id="279" r:id="rId22"/>
    <p:sldId id="282" r:id="rId23"/>
    <p:sldId id="283" r:id="rId24"/>
    <p:sldId id="284" r:id="rId25"/>
    <p:sldId id="285" r:id="rId26"/>
    <p:sldId id="287" r:id="rId27"/>
    <p:sldId id="288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054C8-75BB-455E-AFF1-8A5C40059CC8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FD459-E367-426F-88EC-379EC23C1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0CEC-7888-4C88-B797-841CB8DC52E8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276-F1A8-4E6B-8072-8F1BB80C9694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C668-0590-450F-9861-3751A6CF5496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6E9-D5F3-4169-8F44-EB5D8253F638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7A70-539B-454B-9874-8E9BBE4B5180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5FD-712A-4DFF-AF61-D65CA38E31A2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C6A-C9FB-4DF2-96E0-B45208CC2A2F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2533-F20B-4133-93B8-3F88CD52A4BA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1955-31D2-4585-A758-5F6C6DD37C2B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42E-7F5C-413D-A6B3-24AF6E5ECB05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9FA4-C588-4DC7-B9CB-251DDDB22421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3717-3903-4F70-A170-DDB38FEC27AE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.spring.io/spring-clou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169-3911-485E-866A-E731DFFAD679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Enabled?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Set of </a:t>
            </a:r>
            <a:r>
              <a:rPr lang="en-US" sz="2000" dirty="0" err="1" smtClean="0"/>
              <a:t>Microservcies</a:t>
            </a:r>
            <a:endParaRPr lang="en-US" sz="2000" dirty="0" smtClean="0"/>
          </a:p>
          <a:p>
            <a:r>
              <a:rPr lang="en-US" sz="2000" dirty="0" smtClean="0"/>
              <a:t>Each having multiple instances</a:t>
            </a:r>
          </a:p>
          <a:p>
            <a:r>
              <a:rPr lang="en-US" sz="2000" dirty="0" smtClean="0"/>
              <a:t>If there is load on one of the instance then auto scalable(bring up one more instance)</a:t>
            </a:r>
          </a:p>
          <a:p>
            <a:r>
              <a:rPr lang="en-US" sz="2000" dirty="0" smtClean="0"/>
              <a:t>Dynamically bring up and bringing down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429001"/>
            <a:ext cx="746760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BC18-9EAA-4288-91A9-CFC27C6ED294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with Building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Bounded Context </a:t>
            </a:r>
          </a:p>
          <a:p>
            <a:pPr lvl="1"/>
            <a:r>
              <a:rPr lang="en-US" dirty="0" smtClean="0"/>
              <a:t> Deciding boundaries with </a:t>
            </a:r>
            <a:r>
              <a:rPr lang="en-US" dirty="0" err="1" smtClean="0"/>
              <a:t>microservice</a:t>
            </a:r>
            <a:r>
              <a:rPr lang="en-US" dirty="0" smtClean="0"/>
              <a:t> is huge task</a:t>
            </a:r>
          </a:p>
          <a:p>
            <a:pPr lvl="1"/>
            <a:r>
              <a:rPr lang="en-US" dirty="0" smtClean="0"/>
              <a:t>Its a evolutionary process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D4F4-8631-4C4B-A31D-BE4246C0C03D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with Building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Configuration Management</a:t>
            </a:r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Envs</a:t>
            </a:r>
            <a:endParaRPr lang="en-US" dirty="0" smtClean="0"/>
          </a:p>
          <a:p>
            <a:pPr lvl="1"/>
            <a:r>
              <a:rPr lang="en-US" dirty="0" smtClean="0"/>
              <a:t>50 Instances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438400"/>
            <a:ext cx="5562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3A4D-EE8E-4DFD-941D-3882F0CD6C4F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with Building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Dynamic Scale Up and Down</a:t>
            </a:r>
          </a:p>
          <a:p>
            <a:pPr lvl="1"/>
            <a:r>
              <a:rPr lang="en-US" dirty="0" smtClean="0"/>
              <a:t>Scale up and scale down the instances according to load</a:t>
            </a:r>
          </a:p>
          <a:p>
            <a:pPr lvl="1"/>
            <a:r>
              <a:rPr lang="en-US" dirty="0" smtClean="0"/>
              <a:t>Distribute load among all the available instances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78899"/>
            <a:ext cx="5943600" cy="285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4D37-8C69-4F1B-AE8F-49111AD985A4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with Building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Visibility </a:t>
            </a:r>
          </a:p>
          <a:p>
            <a:pPr lvl="1"/>
            <a:r>
              <a:rPr lang="en-US" sz="2000" dirty="0" smtClean="0"/>
              <a:t>10 </a:t>
            </a:r>
            <a:r>
              <a:rPr lang="en-US" sz="2000" dirty="0" err="1" smtClean="0"/>
              <a:t>microservices</a:t>
            </a:r>
            <a:endParaRPr lang="en-US" sz="2000" dirty="0" smtClean="0"/>
          </a:p>
          <a:p>
            <a:pPr lvl="1"/>
            <a:r>
              <a:rPr lang="en-US" sz="2000" dirty="0" smtClean="0"/>
              <a:t>Bug in one of </a:t>
            </a:r>
            <a:r>
              <a:rPr lang="en-US" sz="2000" dirty="0" err="1" smtClean="0"/>
              <a:t>microservice</a:t>
            </a:r>
            <a:endParaRPr lang="en-US" sz="2000" dirty="0" smtClean="0"/>
          </a:p>
          <a:p>
            <a:pPr lvl="2"/>
            <a:r>
              <a:rPr lang="en-US" sz="2000" dirty="0" smtClean="0"/>
              <a:t>Centralized monitoring of logs -&gt; Which </a:t>
            </a:r>
            <a:r>
              <a:rPr lang="en-US" sz="2000" dirty="0" err="1" smtClean="0"/>
              <a:t>microservice</a:t>
            </a:r>
            <a:r>
              <a:rPr lang="en-US" sz="2000" dirty="0" smtClean="0"/>
              <a:t> is causing the problems</a:t>
            </a:r>
          </a:p>
          <a:p>
            <a:pPr lvl="2"/>
            <a:r>
              <a:rPr lang="en-US" sz="2000" dirty="0" smtClean="0"/>
              <a:t> Continuously Monitoring if any service is down or enough disk space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746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357-C805-4608-9502-06ECEA90C910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with Building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Pack of Cards</a:t>
            </a:r>
          </a:p>
          <a:p>
            <a:pPr lvl="1"/>
            <a:r>
              <a:rPr lang="en-US" sz="2400" dirty="0" smtClean="0"/>
              <a:t>If not well designed everything will be collapsed </a:t>
            </a:r>
          </a:p>
          <a:p>
            <a:pPr lvl="2"/>
            <a:r>
              <a:rPr lang="en-US" dirty="0" smtClean="0"/>
              <a:t> Chain of </a:t>
            </a:r>
            <a:r>
              <a:rPr lang="en-US" dirty="0" err="1" smtClean="0"/>
              <a:t>microservices</a:t>
            </a:r>
            <a:r>
              <a:rPr lang="en-US" dirty="0" smtClean="0"/>
              <a:t> will collapsed</a:t>
            </a:r>
          </a:p>
          <a:p>
            <a:pPr lvl="2"/>
            <a:r>
              <a:rPr lang="en-US" dirty="0" smtClean="0"/>
              <a:t>One fundamental </a:t>
            </a:r>
            <a:r>
              <a:rPr lang="en-US" dirty="0" err="1" smtClean="0"/>
              <a:t>microservice</a:t>
            </a:r>
            <a:r>
              <a:rPr lang="en-US" dirty="0" smtClean="0"/>
              <a:t> go down then whole chain of </a:t>
            </a:r>
            <a:r>
              <a:rPr lang="en-US" dirty="0" err="1" smtClean="0"/>
              <a:t>microservice</a:t>
            </a:r>
            <a:r>
              <a:rPr lang="en-US" dirty="0" smtClean="0"/>
              <a:t> will go down</a:t>
            </a:r>
          </a:p>
          <a:p>
            <a:endParaRPr lang="en-US" sz="4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962400"/>
            <a:ext cx="805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648200"/>
            <a:ext cx="495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42FD-8916-4CBA-99CD-878E24C28FBF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               </a:t>
            </a:r>
            <a:br>
              <a:rPr lang="en-US" dirty="0" smtClean="0"/>
            </a:br>
            <a:r>
              <a:rPr lang="en-US" dirty="0" smtClean="0"/>
              <a:t>What is Spring Cloud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http://projects.spring.io/spring-cloud/</a:t>
            </a:r>
            <a:endParaRPr lang="en-US" dirty="0" smtClean="0"/>
          </a:p>
          <a:p>
            <a:r>
              <a:rPr lang="en-US" dirty="0" smtClean="0"/>
              <a:t>Spring cloud provides tools for building common patterns in </a:t>
            </a:r>
            <a:r>
              <a:rPr lang="en-US" b="1" dirty="0" smtClean="0"/>
              <a:t>distributed systems</a:t>
            </a:r>
          </a:p>
          <a:p>
            <a:r>
              <a:rPr lang="en-US" dirty="0" smtClean="0"/>
              <a:t>Wide variety of projects under Spring Cloud umbrella  </a:t>
            </a:r>
          </a:p>
          <a:p>
            <a:pPr lvl="1"/>
            <a:r>
              <a:rPr lang="en-US" dirty="0" smtClean="0"/>
              <a:t>Imp is Spring Cloud Netflix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B000-DCE5-4C04-90F9-12B222AD7407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Solutions for </a:t>
            </a:r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Config</a:t>
            </a:r>
            <a:r>
              <a:rPr lang="en-US" b="1" dirty="0" smtClean="0"/>
              <a:t> Server</a:t>
            </a:r>
          </a:p>
          <a:p>
            <a:pPr lvl="1"/>
            <a:r>
              <a:rPr lang="en-US" sz="2400" dirty="0" smtClean="0"/>
              <a:t>Managing conf centrally by storing in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 for all the services</a:t>
            </a:r>
            <a:r>
              <a:rPr lang="en-US" dirty="0" smtClean="0"/>
              <a:t>  </a:t>
            </a:r>
          </a:p>
          <a:p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667000"/>
            <a:ext cx="6477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4343400" cy="26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E18A-6814-4FDA-B03E-9B50770CB531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Scale up and Scale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Netflix Feign REST Client</a:t>
            </a:r>
          </a:p>
          <a:p>
            <a:pPr lvl="1"/>
            <a:r>
              <a:rPr lang="en-US" dirty="0" smtClean="0"/>
              <a:t> Used for writing </a:t>
            </a:r>
            <a:r>
              <a:rPr lang="en-US" dirty="0" err="1" smtClean="0"/>
              <a:t>RESTFul</a:t>
            </a:r>
            <a:r>
              <a:rPr lang="en-US" dirty="0" smtClean="0"/>
              <a:t> clients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43200"/>
            <a:ext cx="784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0EB-EA99-446B-A82F-684C18B1CAE6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Ribbon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Ribbon client side load balancing</a:t>
            </a:r>
          </a:p>
          <a:p>
            <a:r>
              <a:rPr lang="en-US" sz="2400" dirty="0" smtClean="0"/>
              <a:t>Ribbon will used to distribute the load equally among the available instances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3200"/>
            <a:ext cx="8458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7F78-6506-47A9-886F-31F6B8FA7305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Agenda-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500" dirty="0" smtClean="0"/>
              <a:t>Monolithic </a:t>
            </a:r>
            <a:r>
              <a:rPr lang="en-US" sz="3500" dirty="0" err="1" smtClean="0"/>
              <a:t>vs</a:t>
            </a:r>
            <a:r>
              <a:rPr lang="en-US" sz="3500" dirty="0" smtClean="0"/>
              <a:t> </a:t>
            </a:r>
            <a:r>
              <a:rPr lang="en-US" sz="3500" dirty="0" err="1" smtClean="0"/>
              <a:t>Microservices</a:t>
            </a:r>
            <a:r>
              <a:rPr lang="en-US" sz="3500" dirty="0" smtClean="0"/>
              <a:t> </a:t>
            </a:r>
            <a:r>
              <a:rPr lang="en-US" sz="3500" dirty="0" smtClean="0"/>
              <a:t>Architecture</a:t>
            </a:r>
          </a:p>
          <a:p>
            <a:r>
              <a:rPr lang="en-US" sz="3500" dirty="0" smtClean="0"/>
              <a:t>Benefits/drawbacks </a:t>
            </a:r>
            <a:r>
              <a:rPr lang="en-US" sz="3500" dirty="0" smtClean="0"/>
              <a:t>of Monolithic </a:t>
            </a:r>
            <a:r>
              <a:rPr lang="en-US" sz="3500" dirty="0" smtClean="0"/>
              <a:t>and </a:t>
            </a:r>
            <a:r>
              <a:rPr lang="en-US" sz="3500" dirty="0" err="1" smtClean="0"/>
              <a:t>Microservices</a:t>
            </a:r>
            <a:r>
              <a:rPr lang="en-US" sz="3500" dirty="0" smtClean="0"/>
              <a:t> </a:t>
            </a:r>
            <a:r>
              <a:rPr lang="en-US" sz="3500" dirty="0" smtClean="0"/>
              <a:t>Architecture</a:t>
            </a:r>
          </a:p>
          <a:p>
            <a:r>
              <a:rPr lang="en-US" sz="3500" dirty="0" err="1" smtClean="0"/>
              <a:t>Microservices</a:t>
            </a:r>
            <a:r>
              <a:rPr lang="en-US" sz="3500" dirty="0" smtClean="0"/>
              <a:t> </a:t>
            </a:r>
            <a:r>
              <a:rPr lang="en-US" sz="3500" dirty="0" smtClean="0"/>
              <a:t>Architecture </a:t>
            </a:r>
          </a:p>
          <a:p>
            <a:r>
              <a:rPr lang="en-US" sz="3500" dirty="0" smtClean="0"/>
              <a:t>What are </a:t>
            </a:r>
            <a:r>
              <a:rPr lang="en-US" sz="3500" dirty="0" err="1" smtClean="0"/>
              <a:t>Microservices</a:t>
            </a:r>
            <a:r>
              <a:rPr lang="en-US" sz="3500" dirty="0" smtClean="0"/>
              <a:t>?</a:t>
            </a:r>
          </a:p>
          <a:p>
            <a:r>
              <a:rPr lang="en-US" sz="3500" dirty="0" smtClean="0"/>
              <a:t>What is Cloud Enabled</a:t>
            </a:r>
            <a:r>
              <a:rPr lang="en-US" sz="3500" dirty="0" smtClean="0"/>
              <a:t>?</a:t>
            </a:r>
          </a:p>
          <a:p>
            <a:r>
              <a:rPr lang="en-US" sz="3500" dirty="0" smtClean="0"/>
              <a:t>Challenges with Building </a:t>
            </a:r>
            <a:r>
              <a:rPr lang="en-US" sz="3500" dirty="0" err="1" smtClean="0"/>
              <a:t>Microservices</a:t>
            </a:r>
            <a:endParaRPr lang="en-US" sz="3500" dirty="0" smtClean="0"/>
          </a:p>
          <a:p>
            <a:r>
              <a:rPr lang="en-US" sz="3500" dirty="0" smtClean="0"/>
              <a:t>What </a:t>
            </a:r>
            <a:r>
              <a:rPr lang="en-US" sz="3500" dirty="0" smtClean="0"/>
              <a:t>is Spring Cloud </a:t>
            </a:r>
            <a:r>
              <a:rPr lang="en-US" sz="3500" dirty="0" smtClean="0"/>
              <a:t>?</a:t>
            </a:r>
          </a:p>
          <a:p>
            <a:r>
              <a:rPr lang="en-US" sz="3500" dirty="0" smtClean="0"/>
              <a:t>Solutions for </a:t>
            </a:r>
            <a:r>
              <a:rPr lang="en-US" sz="3500" dirty="0" err="1" smtClean="0"/>
              <a:t>Microservice</a:t>
            </a:r>
            <a:r>
              <a:rPr lang="en-US" sz="3500" dirty="0" smtClean="0"/>
              <a:t> </a:t>
            </a:r>
            <a:r>
              <a:rPr lang="en-US" sz="3500" dirty="0" smtClean="0"/>
              <a:t>Architecture</a:t>
            </a:r>
          </a:p>
          <a:p>
            <a:r>
              <a:rPr lang="en-US" sz="3500" smtClean="0"/>
              <a:t>Hands 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6E9-D5F3-4169-8F44-EB5D8253F638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Netflix Ribbon Load Balancing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86200"/>
            <a:ext cx="7686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0"/>
            <a:ext cx="47053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EF7A-7A98-40E0-8702-916D4A892206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Scale up and Scale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Netflix Eureka Naming Server</a:t>
            </a:r>
          </a:p>
          <a:p>
            <a:pPr lvl="1"/>
            <a:r>
              <a:rPr lang="en-US" sz="2000" dirty="0" smtClean="0"/>
              <a:t>All the instances of all the </a:t>
            </a:r>
            <a:r>
              <a:rPr lang="en-US" sz="2000" dirty="0" err="1" smtClean="0"/>
              <a:t>microservices</a:t>
            </a:r>
            <a:r>
              <a:rPr lang="en-US" sz="2000" dirty="0" smtClean="0"/>
              <a:t> will be registered with Eureka</a:t>
            </a:r>
          </a:p>
          <a:p>
            <a:pPr lvl="1"/>
            <a:r>
              <a:rPr lang="en-US" sz="2000" dirty="0" smtClean="0"/>
              <a:t>Service Registration </a:t>
            </a:r>
          </a:p>
          <a:p>
            <a:pPr lvl="1"/>
            <a:r>
              <a:rPr lang="en-US" sz="2000" dirty="0" smtClean="0"/>
              <a:t>Service Discovery </a:t>
            </a:r>
          </a:p>
          <a:p>
            <a:pPr lvl="1"/>
            <a:r>
              <a:rPr lang="en-US" sz="2000" dirty="0" smtClean="0"/>
              <a:t>Currency Calculation service can ask the naming server give me current available instances of </a:t>
            </a:r>
            <a:r>
              <a:rPr lang="en-US" sz="2000" dirty="0" err="1" smtClean="0"/>
              <a:t>Curr</a:t>
            </a:r>
            <a:r>
              <a:rPr lang="en-US" sz="2000" dirty="0" smtClean="0"/>
              <a:t> Exchange service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86200"/>
            <a:ext cx="80010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6CF6-EA64-4D73-8394-A0960D98F27D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Netflix </a:t>
            </a:r>
            <a:r>
              <a:rPr lang="en-US" dirty="0" err="1" smtClean="0"/>
              <a:t>Zuul</a:t>
            </a:r>
            <a:r>
              <a:rPr lang="en-US" dirty="0" smtClean="0"/>
              <a:t> API Gateway</a:t>
            </a:r>
          </a:p>
          <a:p>
            <a:pPr lvl="1"/>
            <a:r>
              <a:rPr lang="en-US" dirty="0" smtClean="0"/>
              <a:t>Common features like Logging, security, analytics</a:t>
            </a:r>
          </a:p>
          <a:p>
            <a:pPr lvl="1"/>
            <a:r>
              <a:rPr lang="en-US" dirty="0" smtClean="0"/>
              <a:t>No need to implement manually</a:t>
            </a:r>
          </a:p>
          <a:p>
            <a:pPr lvl="1"/>
            <a:r>
              <a:rPr lang="en-US" dirty="0" smtClean="0"/>
              <a:t>API gateway provides solutions for these kind of things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Netflix Sleuth and </a:t>
            </a:r>
            <a:r>
              <a:rPr lang="en-US" dirty="0" err="1" smtClean="0"/>
              <a:t>Zipkin</a:t>
            </a:r>
            <a:r>
              <a:rPr lang="en-US" dirty="0" smtClean="0"/>
              <a:t> Tracing server</a:t>
            </a:r>
          </a:p>
          <a:p>
            <a:pPr lvl="1"/>
            <a:r>
              <a:rPr lang="en-US" dirty="0" smtClean="0"/>
              <a:t>Sleuth assigns the unique-id for </a:t>
            </a:r>
            <a:r>
              <a:rPr lang="en-US" dirty="0" err="1" smtClean="0"/>
              <a:t>req</a:t>
            </a:r>
            <a:r>
              <a:rPr lang="en-US" dirty="0" smtClean="0"/>
              <a:t>/res</a:t>
            </a:r>
          </a:p>
          <a:p>
            <a:pPr lvl="1"/>
            <a:r>
              <a:rPr lang="en-US" dirty="0" err="1" smtClean="0"/>
              <a:t>Zipkin</a:t>
            </a:r>
            <a:r>
              <a:rPr lang="en-US" dirty="0" smtClean="0"/>
              <a:t> is used to trace the logs across the </a:t>
            </a:r>
            <a:r>
              <a:rPr lang="en-US" dirty="0" err="1" smtClean="0"/>
              <a:t>microservices</a:t>
            </a:r>
            <a:r>
              <a:rPr lang="en-US" dirty="0" smtClean="0"/>
              <a:t>    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95D7-A378-474F-9533-B4B5A8B4132B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Netflix </a:t>
            </a:r>
            <a:r>
              <a:rPr lang="en-US" dirty="0" err="1" smtClean="0"/>
              <a:t>Zuul</a:t>
            </a:r>
            <a:r>
              <a:rPr lang="en-US" dirty="0" smtClean="0"/>
              <a:t> API Gateway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37736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FD5-C907-4D98-AC17-26D0B58BDDAB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Slueth</a:t>
            </a:r>
            <a:r>
              <a:rPr lang="en-US" dirty="0" smtClean="0"/>
              <a:t> and </a:t>
            </a:r>
            <a:r>
              <a:rPr lang="en-US" dirty="0" err="1" smtClean="0"/>
              <a:t>Zipkin</a:t>
            </a:r>
            <a:r>
              <a:rPr lang="en-US" dirty="0" smtClean="0"/>
              <a:t> Tracing server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96244"/>
            <a:ext cx="7543799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E2A-1239-4916-BE42-8DC1F7EE389E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 with Netflix </a:t>
            </a:r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 of </a:t>
            </a:r>
            <a:r>
              <a:rPr lang="en-US" dirty="0" err="1" smtClean="0"/>
              <a:t>microservice</a:t>
            </a:r>
            <a:r>
              <a:rPr lang="en-US" dirty="0" smtClean="0"/>
              <a:t> will fall</a:t>
            </a:r>
          </a:p>
          <a:p>
            <a:r>
              <a:rPr lang="en-US" dirty="0" err="1" smtClean="0"/>
              <a:t>Hystrix</a:t>
            </a:r>
            <a:r>
              <a:rPr lang="en-US" dirty="0" smtClean="0"/>
              <a:t> is used to provide the default response if service if down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76600"/>
            <a:ext cx="805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86200"/>
            <a:ext cx="609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4934-912A-4B32-8C10-36CF34612E01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Hands get Dirty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Limits Service</a:t>
            </a:r>
          </a:p>
          <a:p>
            <a:r>
              <a:rPr lang="en-US" dirty="0" smtClean="0"/>
              <a:t>Set Up Spring Cloud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Set up Local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Externalize all the properties to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Connect Spring Cloud </a:t>
            </a:r>
            <a:r>
              <a:rPr lang="en-US" dirty="0" err="1" smtClean="0"/>
              <a:t>Config</a:t>
            </a:r>
            <a:r>
              <a:rPr lang="en-US" dirty="0" smtClean="0"/>
              <a:t> Server to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Connect Limits Service to Spring Cloud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F1C8-5363-4F1F-A6EC-50FB48B9FFB3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467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6AB6-2C9D-4259-814A-4E67C1B3282F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6AB6-2C9D-4259-814A-4E67C1B3282F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0772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Monolithic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to </a:t>
            </a:r>
            <a:r>
              <a:rPr lang="en-US" b="1" dirty="0" smtClean="0"/>
              <a:t>develop</a:t>
            </a:r>
          </a:p>
          <a:p>
            <a:r>
              <a:rPr lang="en-US" dirty="0" smtClean="0"/>
              <a:t>Simple to </a:t>
            </a:r>
            <a:r>
              <a:rPr lang="en-US" b="1" dirty="0" smtClean="0"/>
              <a:t>test</a:t>
            </a:r>
          </a:p>
          <a:p>
            <a:pPr lvl="1"/>
            <a:r>
              <a:rPr lang="en-US" dirty="0" smtClean="0"/>
              <a:t>End-to-end testing by simply launching the application and testing the UI with Selenium</a:t>
            </a:r>
          </a:p>
          <a:p>
            <a:r>
              <a:rPr lang="en-US" dirty="0" smtClean="0"/>
              <a:t>Simple to </a:t>
            </a:r>
            <a:r>
              <a:rPr lang="en-US" b="1" dirty="0" smtClean="0"/>
              <a:t>deploy</a:t>
            </a:r>
          </a:p>
          <a:p>
            <a:pPr lvl="1"/>
            <a:r>
              <a:rPr lang="en-US" dirty="0" smtClean="0"/>
              <a:t>Copy the packaged application to a server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early stages </a:t>
            </a:r>
            <a:r>
              <a:rPr lang="en-US" dirty="0" smtClean="0"/>
              <a:t>of the project it works well</a:t>
            </a:r>
          </a:p>
          <a:p>
            <a:r>
              <a:rPr lang="en-US" dirty="0" smtClean="0"/>
              <a:t>Basically most of the applications which exist today were started as a monolith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E128-A7CD-4B84-B01E-B75E47F0C2DA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Drawbacks of Monolithic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is too </a:t>
            </a:r>
            <a:r>
              <a:rPr lang="en-US" b="1" dirty="0" smtClean="0"/>
              <a:t>large</a:t>
            </a:r>
            <a:r>
              <a:rPr lang="en-US" dirty="0" smtClean="0"/>
              <a:t> and </a:t>
            </a:r>
            <a:r>
              <a:rPr lang="en-US" b="1" dirty="0" smtClean="0"/>
              <a:t>complex</a:t>
            </a:r>
            <a:r>
              <a:rPr lang="en-US" dirty="0" smtClean="0"/>
              <a:t> to fully understand and made changes fast and correctly</a:t>
            </a:r>
          </a:p>
          <a:p>
            <a:r>
              <a:rPr lang="en-US" b="1" dirty="0" smtClean="0"/>
              <a:t>Size</a:t>
            </a:r>
            <a:r>
              <a:rPr lang="en-US" dirty="0" smtClean="0"/>
              <a:t> of the application can slow down the start-up time</a:t>
            </a:r>
          </a:p>
          <a:p>
            <a:r>
              <a:rPr lang="en-US" b="1" dirty="0" smtClean="0"/>
              <a:t>Continuous deployment </a:t>
            </a:r>
            <a:r>
              <a:rPr lang="en-US" dirty="0" smtClean="0"/>
              <a:t>is difficult and takes huge time</a:t>
            </a:r>
          </a:p>
          <a:p>
            <a:r>
              <a:rPr lang="en-US" dirty="0" smtClean="0"/>
              <a:t>You must </a:t>
            </a:r>
            <a:r>
              <a:rPr lang="en-US" b="1" dirty="0" smtClean="0"/>
              <a:t>redeploy</a:t>
            </a:r>
            <a:r>
              <a:rPr lang="en-US" dirty="0" smtClean="0"/>
              <a:t> the entire application on each update</a:t>
            </a:r>
          </a:p>
          <a:p>
            <a:r>
              <a:rPr lang="en-US" dirty="0" smtClean="0"/>
              <a:t>Monolithic applications has a </a:t>
            </a:r>
            <a:r>
              <a:rPr lang="en-US" b="1" dirty="0" smtClean="0"/>
              <a:t>barrier</a:t>
            </a:r>
            <a:r>
              <a:rPr lang="en-US" dirty="0" smtClean="0"/>
              <a:t> to adopting new technologies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9A4-8BAD-4F9C-AA6A-2F615231AEB2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each </a:t>
            </a:r>
            <a:r>
              <a:rPr lang="en-US" dirty="0" err="1" smtClean="0"/>
              <a:t>microservice</a:t>
            </a:r>
            <a:r>
              <a:rPr lang="en-US" dirty="0" smtClean="0"/>
              <a:t> to be deployed </a:t>
            </a:r>
            <a:r>
              <a:rPr lang="en-US" b="1" dirty="0" smtClean="0"/>
              <a:t>independently</a:t>
            </a:r>
          </a:p>
          <a:p>
            <a:r>
              <a:rPr lang="en-US" dirty="0" smtClean="0"/>
              <a:t>Continuous deployment will be faster</a:t>
            </a:r>
          </a:p>
          <a:p>
            <a:r>
              <a:rPr lang="en-US" dirty="0" smtClean="0"/>
              <a:t>New Process and Technology adaption</a:t>
            </a:r>
          </a:p>
          <a:p>
            <a:r>
              <a:rPr lang="en-US" dirty="0" smtClean="0"/>
              <a:t>Faster boot up time</a:t>
            </a:r>
          </a:p>
          <a:p>
            <a:r>
              <a:rPr lang="en-US" dirty="0" smtClean="0"/>
              <a:t>Faster Release Cycles</a:t>
            </a:r>
          </a:p>
          <a:p>
            <a:r>
              <a:rPr lang="en-US" dirty="0" smtClean="0"/>
              <a:t>Easy to scale up and scale 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38E1-C932-48F6-AED5-C543AD75F615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9458" name="Picture 2" descr="C:\Users\ab40286\Desktop\Microservice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229600" cy="45720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B6FD-BED1-4E7F-8537-9B599D448298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9247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9038-458B-4986-8628-DDDBDF51FB9E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Autonomous Services that work together</a:t>
            </a:r>
          </a:p>
          <a:p>
            <a:pPr lvl="1"/>
            <a:r>
              <a:rPr lang="en-US" dirty="0" smtClean="0"/>
              <a:t>Light weight processes using HTTP</a:t>
            </a:r>
          </a:p>
          <a:p>
            <a:pPr lvl="1"/>
            <a:r>
              <a:rPr lang="en-US" dirty="0" smtClean="0"/>
              <a:t>Built around business capabilities</a:t>
            </a:r>
          </a:p>
          <a:p>
            <a:pPr lvl="1"/>
            <a:r>
              <a:rPr lang="en-US" dirty="0" smtClean="0"/>
              <a:t>Independently deployable and fully automated</a:t>
            </a:r>
          </a:p>
          <a:p>
            <a:pPr lvl="1"/>
            <a:r>
              <a:rPr lang="en-US" dirty="0" smtClean="0"/>
              <a:t> Centralized monitoring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670A-6029-4AC2-818B-813D0572E6A3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 Services are exposed by REST </a:t>
            </a:r>
          </a:p>
          <a:p>
            <a:pPr lvl="1"/>
            <a:r>
              <a:rPr lang="en-US" dirty="0" smtClean="0"/>
              <a:t> Small well chosen deployable units</a:t>
            </a:r>
          </a:p>
          <a:p>
            <a:pPr lvl="1"/>
            <a:r>
              <a:rPr lang="en-US" dirty="0" smtClean="0"/>
              <a:t> Cloud Enabled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9624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842-7225-433D-BBB5-738B562A425D}" type="datetime2">
              <a:rPr lang="en-US" smtClean="0"/>
              <a:pPr/>
              <a:t>Sunday, January 28,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 with Spring Boot and Spring Cloud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859</Words>
  <Application>Microsoft Office PowerPoint</Application>
  <PresentationFormat>On-screen Show (4:3)</PresentationFormat>
  <Paragraphs>203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Agenda- Session 1</vt:lpstr>
      <vt:lpstr>Benefits of Monolithic Architecture</vt:lpstr>
      <vt:lpstr>Drawbacks of Monolithic Architecture</vt:lpstr>
      <vt:lpstr>Benefits of Microservices Architecture</vt:lpstr>
      <vt:lpstr>Microservices Architecture</vt:lpstr>
      <vt:lpstr>Microservices Architecture</vt:lpstr>
      <vt:lpstr>What are Microservices?</vt:lpstr>
      <vt:lpstr>Microservices Architecture</vt:lpstr>
      <vt:lpstr>What is Cloud Enabled?</vt:lpstr>
      <vt:lpstr>Challenges with Building Microservices</vt:lpstr>
      <vt:lpstr>Challenges with Building Microservices</vt:lpstr>
      <vt:lpstr>Challenges with Building Microservices</vt:lpstr>
      <vt:lpstr>Challenges with Building Microservices</vt:lpstr>
      <vt:lpstr>Challenges with Building Microservices</vt:lpstr>
      <vt:lpstr>                 What is Spring Cloud ? </vt:lpstr>
      <vt:lpstr>Solutions for Microservice Architecture</vt:lpstr>
      <vt:lpstr>Dynamic Scale up and Scale down</vt:lpstr>
      <vt:lpstr>Netflix Ribbon Load Balancing</vt:lpstr>
      <vt:lpstr>Netflix Ribbon Load Balancing</vt:lpstr>
      <vt:lpstr>Dynamic Scale up and Scale down</vt:lpstr>
      <vt:lpstr>Visibility and Monitoring</vt:lpstr>
      <vt:lpstr>Netflix Zuul API Gateway</vt:lpstr>
      <vt:lpstr>Slueth and Zipkin Tracing server</vt:lpstr>
      <vt:lpstr>Fault Tolerance with Netflix Hystrix </vt:lpstr>
      <vt:lpstr>Lets Hands get Dirty</vt:lpstr>
      <vt:lpstr>Session 1</vt:lpstr>
      <vt:lpstr>Session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CenturyLink Employee</cp:lastModifiedBy>
  <cp:revision>95</cp:revision>
  <dcterms:created xsi:type="dcterms:W3CDTF">2006-08-16T00:00:00Z</dcterms:created>
  <dcterms:modified xsi:type="dcterms:W3CDTF">2018-01-28T12:21:47Z</dcterms:modified>
</cp:coreProperties>
</file>