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856168928"/>
              </p:ext>
            </p:extLst>
          </p:nvPr>
        </p:nvGraphicFramePr>
        <p:xfrm>
          <a:off x="9220200" y="1194371"/>
          <a:ext cx="3048000" cy="4728114"/>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spring Data repositories</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Swagger API documents, Email Service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Config Server, Spring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a:ln>
                            <a:noFill/>
                          </a:ln>
                          <a:solidFill>
                            <a:schemeClr val="tx1"/>
                          </a:solidFill>
                          <a:effectLst/>
                          <a:uLnTx/>
                          <a:uFillTx/>
                          <a:latin typeface="+mn-lt"/>
                          <a:ea typeface="+mn-ea"/>
                          <a:cs typeface="+mn-cs"/>
                        </a:rPr>
                        <a:t>Reusable templates, </a:t>
                      </a:r>
                      <a:r>
                        <a:rPr kumimoji="0" lang="en-US" sz="700" u="none" strike="noStrike" kern="1200" cap="none" spc="0" normalizeH="0" baseline="0" dirty="0">
                          <a:ln>
                            <a:noFill/>
                          </a:ln>
                          <a:solidFill>
                            <a:schemeClr val="tx1"/>
                          </a:solidFill>
                          <a:effectLst/>
                          <a:uLnTx/>
                          <a:uFillTx/>
                          <a:latin typeface="+mn-lt"/>
                          <a:ea typeface="+mn-ea"/>
                          <a:cs typeface="+mn-cs"/>
                        </a:rPr>
                        <a:t>Bootstrap</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Leadership</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5181600" y="2845819"/>
            <a:ext cx="3810000" cy="3833362"/>
          </a:xfrm>
        </p:spPr>
        <p:txBody>
          <a:bodyPr/>
          <a:lstStyle/>
          <a:p>
            <a:pPr eaLnBrk="1" hangingPunct="1">
              <a:lnSpc>
                <a:spcPct val="114000"/>
              </a:lnSpc>
            </a:pPr>
            <a:r>
              <a:rPr lang="en-US" altLang="en-US" b="1" dirty="0"/>
              <a:t>Pharmacy Management Application</a:t>
            </a:r>
          </a:p>
          <a:p>
            <a:pPr eaLnBrk="1" hangingPunct="1">
              <a:lnSpc>
                <a:spcPct val="114000"/>
              </a:lnSpc>
            </a:pPr>
            <a:r>
              <a:rPr lang="en-IN" altLang="en-US" dirty="0"/>
              <a:t>Completed end to end case study of Pharmacy Management Application along with JWT authentication, Swagger and </a:t>
            </a:r>
            <a:r>
              <a:rPr lang="en-IN" altLang="en-US" dirty="0" err="1"/>
              <a:t>MongoDb</a:t>
            </a:r>
            <a:r>
              <a:rPr lang="en-IN" altLang="en-US" dirty="0"/>
              <a:t> database, responsive UI with</a:t>
            </a:r>
            <a:r>
              <a:rPr lang="en-US" altLang="en-US" dirty="0"/>
              <a:t> CSS, Bootstrap and Angular used for user interface. Using Microservices architecture with spring boot, spring security, </a:t>
            </a:r>
            <a:r>
              <a:rPr lang="en-US" altLang="en-US" dirty="0" err="1"/>
              <a:t>springcloud</a:t>
            </a:r>
            <a:r>
              <a:rPr lang="en-US" altLang="en-US" dirty="0"/>
              <a:t> </a:t>
            </a:r>
            <a:r>
              <a:rPr lang="en-US" altLang="en-US" dirty="0" err="1"/>
              <a:t>api</a:t>
            </a:r>
            <a:r>
              <a:rPr lang="en-US" altLang="en-US" dirty="0"/>
              <a:t> gateway, Eureka server &amp; external </a:t>
            </a:r>
            <a:r>
              <a:rPr lang="en-US" altLang="en-US" dirty="0" err="1"/>
              <a:t>api</a:t>
            </a:r>
            <a:r>
              <a:rPr lang="en-US" altLang="en-US" dirty="0"/>
              <a:t> gateway.</a:t>
            </a:r>
            <a:endParaRPr lang="en-IN" altLang="nl-NL" b="1" dirty="0"/>
          </a:p>
          <a:p>
            <a:pPr eaLnBrk="1" hangingPunct="1">
              <a:lnSpc>
                <a:spcPct val="114000"/>
              </a:lnSpc>
            </a:pPr>
            <a:r>
              <a:rPr lang="en-IN" altLang="en-US" b="1" dirty="0"/>
              <a:t>Aws Certified Cloud Practitioner</a:t>
            </a:r>
          </a:p>
          <a:p>
            <a:pPr>
              <a:lnSpc>
                <a:spcPct val="114000"/>
              </a:lnSpc>
            </a:pPr>
            <a:r>
              <a:rPr lang="en-US" altLang="en-US" b="1" dirty="0"/>
              <a:t>Online Food Delivery System</a:t>
            </a:r>
          </a:p>
          <a:p>
            <a:pPr>
              <a:lnSpc>
                <a:spcPct val="114000"/>
              </a:lnSpc>
            </a:pPr>
            <a:r>
              <a:rPr lang="en-IN" altLang="en-US" dirty="0"/>
              <a:t>Completed end to end case study of Online Food Delivery System using monolithic architecture with the help of spring boot in backend ,angular for user interface and </a:t>
            </a:r>
            <a:r>
              <a:rPr lang="en-IN" altLang="en-US" dirty="0" err="1"/>
              <a:t>OracleSQL</a:t>
            </a:r>
            <a:r>
              <a:rPr lang="en-IN" altLang="en-US" dirty="0"/>
              <a:t> </a:t>
            </a:r>
            <a:r>
              <a:rPr lang="en-IN" altLang="en-US"/>
              <a:t>for database.</a:t>
            </a:r>
            <a:endParaRPr lang="en-US" altLang="en-US" b="1" dirty="0"/>
          </a:p>
          <a:p>
            <a:pPr>
              <a:lnSpc>
                <a:spcPct val="114000"/>
              </a:lnSpc>
            </a:pPr>
            <a:endParaRPr lang="en-US" altLang="en-US" b="1" dirty="0"/>
          </a:p>
          <a:p>
            <a:pPr eaLnBrk="1" hangingPunct="1">
              <a:lnSpc>
                <a:spcPct val="114000"/>
              </a:lnSpc>
            </a:pPr>
            <a:endParaRPr lang="en-IN" altLang="en-US" b="1" dirty="0"/>
          </a:p>
          <a:p>
            <a:pPr eaLnBrk="1" hangingPunct="1">
              <a:lnSpc>
                <a:spcPct val="114000"/>
              </a:lnSpc>
            </a:pPr>
            <a:endParaRPr lang="en-IN" altLang="en-US" b="1" dirty="0"/>
          </a:p>
          <a:p>
            <a:pPr eaLnBrk="1" hangingPunct="1">
              <a:lnSpc>
                <a:spcPct val="114000"/>
              </a:lnSpc>
            </a:pPr>
            <a:endParaRPr lang="en-IN" altLang="en-US"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Pune</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09550" y="2845818"/>
            <a:ext cx="4057650" cy="3554982"/>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External </a:t>
            </a:r>
            <a:r>
              <a:rPr lang="en-US" dirty="0" err="1"/>
              <a:t>Api</a:t>
            </a:r>
            <a:r>
              <a:rPr lang="en-US" dirty="0"/>
              <a:t> gateway</a:t>
            </a:r>
          </a:p>
          <a:p>
            <a:pPr marL="171450" indent="-171450">
              <a:buFont typeface="Arial" panose="020B0604020202020204" pitchFamily="34" charset="0"/>
              <a:buChar char="•"/>
            </a:pPr>
            <a:r>
              <a:rPr lang="en-US" dirty="0"/>
              <a:t>Hands on experience in creating </a:t>
            </a:r>
            <a:r>
              <a:rPr lang="en-US" b="1" dirty="0"/>
              <a:t>Single page Web</a:t>
            </a:r>
            <a:r>
              <a:rPr lang="en-US" dirty="0"/>
              <a:t> Application in </a:t>
            </a:r>
            <a:r>
              <a:rPr lang="en-US" b="1" dirty="0"/>
              <a:t>Angular</a:t>
            </a:r>
            <a:r>
              <a:rPr lang="en-US" dirty="0"/>
              <a:t>, Angular reactive forms, angular routing, CSS, Bootstrap</a:t>
            </a:r>
          </a:p>
          <a:p>
            <a:pPr marL="171450" indent="-171450">
              <a:buFont typeface="Arial" panose="020B0604020202020204" pitchFamily="34" charset="0"/>
              <a:buChar char="•"/>
            </a:pPr>
            <a:r>
              <a:rPr lang="en-US" dirty="0"/>
              <a:t>Experience in creating documentation with swagger and in </a:t>
            </a:r>
            <a:r>
              <a:rPr lang="en-US" b="1" dirty="0"/>
              <a:t>unit testing using Junit, Mockito</a:t>
            </a:r>
            <a:r>
              <a:rPr lang="en-US" dirty="0"/>
              <a:t> including </a:t>
            </a:r>
            <a:r>
              <a:rPr lang="en-US" b="1" dirty="0"/>
              <a:t>code quality compliance using Sonar cube</a:t>
            </a:r>
          </a:p>
          <a:p>
            <a:pPr marL="171450" indent="-171450">
              <a:buFont typeface="Arial" panose="020B0604020202020204" pitchFamily="34" charset="0"/>
              <a:buChar char="•"/>
            </a:pPr>
            <a:r>
              <a:rPr lang="en-US" dirty="0"/>
              <a:t>Hands on experience of  using </a:t>
            </a:r>
            <a:r>
              <a:rPr lang="en-US" b="1" dirty="0"/>
              <a:t>MongoDB</a:t>
            </a:r>
            <a:r>
              <a:rPr lang="en-US" dirty="0"/>
              <a:t> and </a:t>
            </a:r>
            <a:r>
              <a:rPr lang="en-US" b="1" dirty="0" err="1"/>
              <a:t>Mysql</a:t>
            </a:r>
            <a:r>
              <a:rPr lang="en-US" dirty="0"/>
              <a:t> database.</a:t>
            </a:r>
          </a:p>
          <a:p>
            <a:br>
              <a:rPr lang="en-US" altLang="nl-NL" dirty="0"/>
            </a:br>
            <a:endParaRPr lang="en-US" altLang="nl-NL"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23407" y="1941193"/>
            <a:ext cx="2373312" cy="383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55203" y="495735"/>
            <a:ext cx="2424112" cy="601383"/>
          </a:xfrm>
          <a:prstGeom prst="rect">
            <a:avLst/>
          </a:prstGeom>
        </p:spPr>
        <p:txBody>
          <a:bodyPr wrap="square">
            <a:spAutoFit/>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Master of Computer Applications(MCA)</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2020-2022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text, electronics, computer, display&#10;&#10;Description automatically generated">
            <a:extLst>
              <a:ext uri="{FF2B5EF4-FFF2-40B4-BE49-F238E27FC236}">
                <a16:creationId xmlns:a16="http://schemas.microsoft.com/office/drawing/2014/main" id="{E6C9BBED-06B3-4599-A2F7-B196B2442736}"/>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7509" b="7509"/>
          <a:stretch>
            <a:fillRect/>
          </a:stretch>
        </p:blipFill>
        <p:spPr>
          <a:xfrm>
            <a:off x="382588" y="185167"/>
            <a:ext cx="1735137" cy="1735137"/>
          </a:xfrm>
        </p:spPr>
      </p:pic>
      <p:sp>
        <p:nvSpPr>
          <p:cNvPr id="9" name="Text Placeholder 8">
            <a:extLst>
              <a:ext uri="{FF2B5EF4-FFF2-40B4-BE49-F238E27FC236}">
                <a16:creationId xmlns:a16="http://schemas.microsoft.com/office/drawing/2014/main" id="{01EA7347-B605-4753-9EB6-40C2C8173D34}"/>
              </a:ext>
            </a:extLst>
          </p:cNvPr>
          <p:cNvSpPr>
            <a:spLocks noGrp="1"/>
          </p:cNvSpPr>
          <p:nvPr>
            <p:ph type="body" sz="quarter" idx="41"/>
          </p:nvPr>
        </p:nvSpPr>
        <p:spPr/>
        <p:txBody>
          <a:bodyPr/>
          <a:lstStyle/>
          <a:p>
            <a:r>
              <a:rPr lang="en-IN" dirty="0"/>
              <a:t>Ashi Srivastava</a:t>
            </a:r>
          </a:p>
        </p:txBody>
      </p:sp>
      <p:sp>
        <p:nvSpPr>
          <p:cNvPr id="13" name="Text Placeholder 12">
            <a:extLst>
              <a:ext uri="{FF2B5EF4-FFF2-40B4-BE49-F238E27FC236}">
                <a16:creationId xmlns:a16="http://schemas.microsoft.com/office/drawing/2014/main" id="{7F90232F-61A5-4199-A6E1-D997A832DCFF}"/>
              </a:ext>
            </a:extLst>
          </p:cNvPr>
          <p:cNvSpPr>
            <a:spLocks noGrp="1"/>
          </p:cNvSpPr>
          <p:nvPr>
            <p:ph type="body" sz="quarter" idx="47"/>
          </p:nvPr>
        </p:nvSpPr>
        <p:spPr>
          <a:xfrm>
            <a:off x="3298004" y="1593210"/>
            <a:ext cx="2282104" cy="421328"/>
          </a:xfrm>
        </p:spPr>
        <p:txBody>
          <a:bodyPr/>
          <a:lstStyle/>
          <a:p>
            <a:r>
              <a:rPr lang="en-IN" dirty="0"/>
              <a:t>ashi.srivastava@capgemini.com</a:t>
            </a:r>
          </a:p>
        </p:txBody>
      </p:sp>
      <p:sp>
        <p:nvSpPr>
          <p:cNvPr id="15" name="Text Placeholder 14">
            <a:extLst>
              <a:ext uri="{FF2B5EF4-FFF2-40B4-BE49-F238E27FC236}">
                <a16:creationId xmlns:a16="http://schemas.microsoft.com/office/drawing/2014/main" id="{8D71B7FD-D870-48D4-B50C-9667EE8B790E}"/>
              </a:ext>
            </a:extLst>
          </p:cNvPr>
          <p:cNvSpPr>
            <a:spLocks noGrp="1"/>
          </p:cNvSpPr>
          <p:nvPr>
            <p:ph type="body" sz="quarter" idx="48"/>
          </p:nvPr>
        </p:nvSpPr>
        <p:spPr>
          <a:xfrm>
            <a:off x="3352800" y="1839074"/>
            <a:ext cx="1828800" cy="202771"/>
          </a:xfrm>
        </p:spPr>
        <p:txBody>
          <a:bodyPr/>
          <a:lstStyle/>
          <a:p>
            <a:r>
              <a:rPr lang="en-IN" dirty="0"/>
              <a:t>+91 8318028676</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C557A2E0-93EE-42D5-9520-154B62C21B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4112</TotalTime>
  <Words>357</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Srivastava, Ashi</cp:lastModifiedBy>
  <cp:revision>106</cp:revision>
  <dcterms:created xsi:type="dcterms:W3CDTF">2020-09-22T06:24:34Z</dcterms:created>
  <dcterms:modified xsi:type="dcterms:W3CDTF">2022-11-03T08:53:59Z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