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89E3-4EEA-4EEB-AD1E-3D360E37EE2A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885F-972F-4CDF-A42A-1B0A5D2A6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74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89E3-4EEA-4EEB-AD1E-3D360E37EE2A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885F-972F-4CDF-A42A-1B0A5D2A6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6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89E3-4EEA-4EEB-AD1E-3D360E37EE2A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885F-972F-4CDF-A42A-1B0A5D2A6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81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89E3-4EEA-4EEB-AD1E-3D360E37EE2A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885F-972F-4CDF-A42A-1B0A5D2A6D0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6954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89E3-4EEA-4EEB-AD1E-3D360E37EE2A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885F-972F-4CDF-A42A-1B0A5D2A6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85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89E3-4EEA-4EEB-AD1E-3D360E37EE2A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885F-972F-4CDF-A42A-1B0A5D2A6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26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89E3-4EEA-4EEB-AD1E-3D360E37EE2A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885F-972F-4CDF-A42A-1B0A5D2A6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76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89E3-4EEA-4EEB-AD1E-3D360E37EE2A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885F-972F-4CDF-A42A-1B0A5D2A6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031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89E3-4EEA-4EEB-AD1E-3D360E37EE2A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885F-972F-4CDF-A42A-1B0A5D2A6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07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89E3-4EEA-4EEB-AD1E-3D360E37EE2A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885F-972F-4CDF-A42A-1B0A5D2A6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19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89E3-4EEA-4EEB-AD1E-3D360E37EE2A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885F-972F-4CDF-A42A-1B0A5D2A6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48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89E3-4EEA-4EEB-AD1E-3D360E37EE2A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885F-972F-4CDF-A42A-1B0A5D2A6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75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89E3-4EEA-4EEB-AD1E-3D360E37EE2A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885F-972F-4CDF-A42A-1B0A5D2A6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82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89E3-4EEA-4EEB-AD1E-3D360E37EE2A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885F-972F-4CDF-A42A-1B0A5D2A6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4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89E3-4EEA-4EEB-AD1E-3D360E37EE2A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885F-972F-4CDF-A42A-1B0A5D2A6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98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89E3-4EEA-4EEB-AD1E-3D360E37EE2A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885F-972F-4CDF-A42A-1B0A5D2A6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13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89E3-4EEA-4EEB-AD1E-3D360E37EE2A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885F-972F-4CDF-A42A-1B0A5D2A6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60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C9489E3-4EEA-4EEB-AD1E-3D360E37EE2A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C885F-972F-4CDF-A42A-1B0A5D2A6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990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FB527-EFF2-41EA-8F9C-3CB9CA86A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6902C3-B6E2-4115-A941-0117205957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By</a:t>
            </a:r>
            <a:br>
              <a:rPr lang="en-US" sz="1600" dirty="0"/>
            </a:br>
            <a:r>
              <a:rPr lang="en-US" sz="1600" dirty="0"/>
              <a:t>Isaac Ashwin</a:t>
            </a:r>
          </a:p>
          <a:p>
            <a:r>
              <a:rPr lang="en-US" sz="1600" dirty="0" err="1"/>
              <a:t>Rayson</a:t>
            </a:r>
            <a:r>
              <a:rPr lang="en-US" sz="1600" dirty="0"/>
              <a:t> Lim</a:t>
            </a:r>
          </a:p>
          <a:p>
            <a:r>
              <a:rPr lang="en-US" sz="1600" dirty="0" err="1"/>
              <a:t>Kady</a:t>
            </a:r>
            <a:r>
              <a:rPr lang="en-US" sz="1600" dirty="0"/>
              <a:t> Ho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ACCF1E-DB1D-46C9-95E3-29BFAF39D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539" y="933849"/>
            <a:ext cx="5002823" cy="500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622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9AA7F-FBD2-4E59-94D9-4B9ED32F7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are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8855A-7D54-4BA9-B042-96398ED41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Voting app</a:t>
            </a:r>
          </a:p>
          <a:p>
            <a:pPr lvl="1"/>
            <a:r>
              <a:rPr lang="en-US" dirty="0"/>
              <a:t>NFC</a:t>
            </a:r>
          </a:p>
          <a:p>
            <a:pPr lvl="1"/>
            <a:r>
              <a:rPr lang="en-US" dirty="0"/>
              <a:t>Vote submission</a:t>
            </a:r>
          </a:p>
          <a:p>
            <a:pPr lvl="1"/>
            <a:r>
              <a:rPr lang="en-US" dirty="0"/>
              <a:t>Duplicate checking and prevention</a:t>
            </a:r>
          </a:p>
          <a:p>
            <a:pPr lvl="1"/>
            <a:endParaRPr lang="en-US" dirty="0"/>
          </a:p>
          <a:p>
            <a:r>
              <a:rPr lang="en-US" dirty="0"/>
              <a:t>Web back end</a:t>
            </a:r>
          </a:p>
          <a:p>
            <a:pPr lvl="1"/>
            <a:r>
              <a:rPr lang="en-US" dirty="0"/>
              <a:t>Creation/management of events</a:t>
            </a:r>
          </a:p>
          <a:p>
            <a:pPr lvl="1"/>
            <a:r>
              <a:rPr lang="en-US" dirty="0"/>
              <a:t>Viewing of statistics</a:t>
            </a:r>
          </a:p>
          <a:p>
            <a:pPr lvl="1"/>
            <a:r>
              <a:rPr lang="en-US" dirty="0"/>
              <a:t>Downloading of statistics</a:t>
            </a:r>
          </a:p>
        </p:txBody>
      </p:sp>
    </p:spTree>
    <p:extLst>
      <p:ext uri="{BB962C8B-B14F-4D97-AF65-F5344CB8AC3E}">
        <p14:creationId xmlns:p14="http://schemas.microsoft.com/office/powerpoint/2010/main" val="3426934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0346AB-FDBA-41F4-BD9F-150C6EE5E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08F086-EF19-41F0-BD02-34335AAB90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9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4349F1-BA56-4ABC-A864-1199DC085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developments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FD8981-FD1F-4BAC-8D5E-EB7BF7823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Redemption app</a:t>
            </a:r>
          </a:p>
          <a:p>
            <a:pPr lvl="1"/>
            <a:r>
              <a:rPr lang="en-US" dirty="0"/>
              <a:t>Will be placed at the redemption booth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Web back end</a:t>
            </a:r>
          </a:p>
          <a:p>
            <a:pPr lvl="1"/>
            <a:r>
              <a:rPr lang="en-US" dirty="0"/>
              <a:t>Administration control panel</a:t>
            </a:r>
          </a:p>
          <a:p>
            <a:pPr lvl="1"/>
            <a:r>
              <a:rPr lang="en-US" dirty="0"/>
              <a:t>Downloading of group passwords</a:t>
            </a:r>
          </a:p>
          <a:p>
            <a:endParaRPr lang="en-US" dirty="0"/>
          </a:p>
          <a:p>
            <a:r>
              <a:rPr lang="en-US" dirty="0"/>
              <a:t>Voting app</a:t>
            </a:r>
          </a:p>
          <a:p>
            <a:pPr lvl="1"/>
            <a:r>
              <a:rPr lang="en-US" dirty="0"/>
              <a:t>Proper student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4556798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148</TotalTime>
  <Words>56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VIRK</vt:lpstr>
      <vt:lpstr>Where we are now</vt:lpstr>
      <vt:lpstr>Demo</vt:lpstr>
      <vt:lpstr>Future developments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VIRK</dc:title>
  <dc:creator>Isaac Ravindran</dc:creator>
  <cp:lastModifiedBy>Isaac Ravindran</cp:lastModifiedBy>
  <cp:revision>4</cp:revision>
  <dcterms:created xsi:type="dcterms:W3CDTF">2017-07-05T01:36:22Z</dcterms:created>
  <dcterms:modified xsi:type="dcterms:W3CDTF">2017-07-05T04:04:39Z</dcterms:modified>
</cp:coreProperties>
</file>