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8390-62F8-4E3B-BDC3-198E9E51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1E374-C4FA-4F11-B08B-C0E44AB5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25-4870-40F3-A226-C2C08346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36AA-271E-4AFF-BC09-CFB1FDBF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8AB5-579D-46A3-B9AF-C99777AF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026-D2C9-4C31-A933-6CA3F98F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9AE61-0AB6-4206-BA81-1A7C45D8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CAE-E56F-4D27-A882-4389319A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BFA-A9E5-4B74-B427-843EBC69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453E-8B84-4F6A-9F22-3FD3A9AF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2EA75-9EDC-41A7-847E-6720BE58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8F59-A811-4C89-80FB-6A1C20C4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8E3E-DBEB-4877-A5C2-91C51F34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8945-3976-4666-BB3D-4E779AAF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D84F-B792-4072-8302-67F37B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296C-F18E-4089-B15F-B28E242D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B9B0-403A-40E8-9523-3FC45DE8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20B3-665C-4000-9093-77A9B5F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9E22-787B-42B2-8C3F-80D541BF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826D-D05D-448D-9708-137B3F1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2F6-146F-4CE3-A6DB-7CD78D9F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F4B7-7D6D-441C-96FF-4F099499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4C40-21B4-4C7E-A1FA-58917C47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517E-9AC3-4D86-A6A8-49794A6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317F-95A3-4F90-BF44-A0BC80B2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B9DF-F878-438A-9097-625BA27E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C3B5-059E-4C8D-B450-C42985AD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2D339-02A1-451E-92B1-D65504DC9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6B3FD-1A55-4552-9DE2-8EBB3117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A8D-E7CD-442A-AEAF-B51DF3EB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0B3A-60DA-4404-BF9A-10DB1950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5F4F-060B-46F6-9E8C-EBACC2AA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C9B3-8AC4-4EE0-AFF0-EE48A55A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BD75-B9F6-4B13-8C8D-1427B3003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CC204-F661-41B0-8AFE-6CE35D45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5940-346E-420F-9A3C-B8040FC0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D7DFD-8C16-496F-9D90-FFB4147E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FC25E-441D-4DCD-8126-B04F9A86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D38E-EB60-41CF-8648-618C5481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A91-C16C-4B50-BD7C-D8495221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001E8-7C13-47CA-BE4C-AC2AB6E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5BEC1-8DC5-4445-B4F4-DADEAD3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747D9-2510-4A56-B0AB-7A8FE48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8F701-94F7-4044-889A-F5446779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0F483-8B09-4D81-9CF7-0682C5EA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30A8-8779-4C0C-A5A9-B5FC50A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EA3F-4B0B-4462-BE64-5F2AC71E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1F84-CFB7-4D5E-AC51-442437D8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3879-83E0-4F55-8AB0-E7C613F1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3510-E9E5-4818-B1E3-81EC3BD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31CD-68E4-4360-A26E-F6B0160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D430-ECD5-490A-A230-DBF4208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617B-E53D-4E4D-9DE4-5FFDC108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FDEDD-C81D-4182-82FA-1EDA4EFF9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23DD-E9B1-41E2-84FC-4943CF5A0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8742C-51AE-44B6-8EFE-C3A73CF1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C34-ABE7-495C-BE78-54FFBFF3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DC91-D906-4FFD-8A88-D76ED665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73B5-70E9-4C79-8453-97A36FB8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CF690-EFC5-47DD-A717-4789932D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E55B-D2A8-4AAA-B064-16107A6C3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A547-65CF-496D-8919-046E52A5C54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7A5A-24BB-46A5-9B42-3C57AD99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9BE1-B3DB-4E07-93CB-5DC965B30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0BA5-4A5C-46EB-BB74-2901527E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496C81D-FD32-48D4-A357-F0C6FE41E25E}"/>
              </a:ext>
            </a:extLst>
          </p:cNvPr>
          <p:cNvGrpSpPr/>
          <p:nvPr/>
        </p:nvGrpSpPr>
        <p:grpSpPr>
          <a:xfrm>
            <a:off x="2679299" y="804863"/>
            <a:ext cx="7112400" cy="5248274"/>
            <a:chOff x="2679299" y="804863"/>
            <a:chExt cx="7112400" cy="52482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AE4A2-FC1E-46C8-9721-549A94F1628B}"/>
                </a:ext>
              </a:extLst>
            </p:cNvPr>
            <p:cNvSpPr txBox="1"/>
            <p:nvPr/>
          </p:nvSpPr>
          <p:spPr>
            <a:xfrm>
              <a:off x="2679299" y="1784413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390E77B-949C-4701-A867-ABB8A0A1B9BA}"/>
                </a:ext>
              </a:extLst>
            </p:cNvPr>
            <p:cNvGrpSpPr/>
            <p:nvPr/>
          </p:nvGrpSpPr>
          <p:grpSpPr>
            <a:xfrm>
              <a:off x="2679299" y="804863"/>
              <a:ext cx="7112400" cy="5248274"/>
              <a:chOff x="2679299" y="804863"/>
              <a:chExt cx="7112400" cy="5248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F8824E7-6D95-4B94-986D-BCEFBDC45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95700" y="804863"/>
                <a:ext cx="5248274" cy="5248274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1CEBC4F-1578-4949-B002-3B38E4E873EB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>
                <a:off x="3016650" y="2800350"/>
                <a:ext cx="2965052" cy="86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8ACCF1-D5C4-4B90-9AF7-A350D86B86C3}"/>
                  </a:ext>
                </a:extLst>
              </p:cNvPr>
              <p:cNvSpPr txBox="1"/>
              <p:nvPr/>
            </p:nvSpPr>
            <p:spPr>
              <a:xfrm>
                <a:off x="2679299" y="2622613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A0447F-F765-4792-9BE7-7CB580C46736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3016650" y="1970844"/>
                <a:ext cx="33024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7CDB43C-22A3-4588-8361-CE1B6826DC25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7710396" y="4676569"/>
                <a:ext cx="17361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57E566-F5E1-40B8-8730-15A854DFAD2E}"/>
                  </a:ext>
                </a:extLst>
              </p:cNvPr>
              <p:cNvSpPr txBox="1"/>
              <p:nvPr/>
            </p:nvSpPr>
            <p:spPr>
              <a:xfrm>
                <a:off x="9446580" y="4490138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62A0E7F-6243-4329-8E7C-D7C8F9CA994F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H="1">
                <a:off x="3080551" y="4935291"/>
                <a:ext cx="1757410" cy="216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76D5CD-A38B-4658-AA87-DC2F7A62A6C7}"/>
                  </a:ext>
                </a:extLst>
              </p:cNvPr>
              <p:cNvSpPr txBox="1"/>
              <p:nvPr/>
            </p:nvSpPr>
            <p:spPr>
              <a:xfrm>
                <a:off x="2743200" y="4770477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F7859E7-959A-447E-891E-E2392B0DF08E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H="1">
                <a:off x="3080551" y="4044334"/>
                <a:ext cx="2960150" cy="285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F6FE1E-30AE-4766-9BC7-D56C82B5B359}"/>
                  </a:ext>
                </a:extLst>
              </p:cNvPr>
              <p:cNvSpPr txBox="1"/>
              <p:nvPr/>
            </p:nvSpPr>
            <p:spPr>
              <a:xfrm>
                <a:off x="2743200" y="3886431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0BCFD72C-DAA3-4C3E-8400-69023CEBC958}"/>
                  </a:ext>
                </a:extLst>
              </p:cNvPr>
              <p:cNvCxnSpPr/>
              <p:nvPr/>
            </p:nvCxnSpPr>
            <p:spPr>
              <a:xfrm flipV="1">
                <a:off x="6319052" y="2796466"/>
                <a:ext cx="10727" cy="388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3D1941A-382F-4A47-8BA2-A94A80DF0203}"/>
                  </a:ext>
                </a:extLst>
              </p:cNvPr>
              <p:cNvCxnSpPr/>
              <p:nvPr/>
            </p:nvCxnSpPr>
            <p:spPr>
              <a:xfrm>
                <a:off x="6319052" y="1970844"/>
                <a:ext cx="10727" cy="82562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BB63827-8FBE-4F58-BFD3-D1BA745999CC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7119891" y="4072862"/>
                <a:ext cx="2326689" cy="177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AE5970D-7115-4E7D-AF02-002CCBDB478F}"/>
                  </a:ext>
                </a:extLst>
              </p:cNvPr>
              <p:cNvSpPr txBox="1"/>
              <p:nvPr/>
            </p:nvSpPr>
            <p:spPr>
              <a:xfrm>
                <a:off x="9446580" y="3886431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6ACB451-3FCF-4366-841B-F36E726D2A83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7261934" y="5143339"/>
                <a:ext cx="219241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71AE64-E3A7-46BC-8F9A-04DF881D1249}"/>
                  </a:ext>
                </a:extLst>
              </p:cNvPr>
              <p:cNvSpPr txBox="1"/>
              <p:nvPr/>
            </p:nvSpPr>
            <p:spPr>
              <a:xfrm>
                <a:off x="9454348" y="4956908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74A1087-062C-492B-A5A8-EE5D8B871CEF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6702641" y="3330932"/>
                <a:ext cx="2751707" cy="172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A8BCDA-663F-428C-9C5C-EE1242DD6C21}"/>
                  </a:ext>
                </a:extLst>
              </p:cNvPr>
              <p:cNvSpPr txBox="1"/>
              <p:nvPr/>
            </p:nvSpPr>
            <p:spPr>
              <a:xfrm>
                <a:off x="9454348" y="3161702"/>
                <a:ext cx="337351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49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7E29F2-1186-4A2C-80DF-38DC1407E95E}"/>
              </a:ext>
            </a:extLst>
          </p:cNvPr>
          <p:cNvGrpSpPr/>
          <p:nvPr/>
        </p:nvGrpSpPr>
        <p:grpSpPr>
          <a:xfrm>
            <a:off x="2753190" y="781317"/>
            <a:ext cx="7112400" cy="5233062"/>
            <a:chOff x="2753190" y="781317"/>
            <a:chExt cx="7112400" cy="52330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ED078C-174D-47B6-8700-5DAF1B01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6737" y="781317"/>
              <a:ext cx="5233062" cy="52330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AE4A2-FC1E-46C8-9721-549A94F1628B}"/>
                </a:ext>
              </a:extLst>
            </p:cNvPr>
            <p:cNvSpPr txBox="1"/>
            <p:nvPr/>
          </p:nvSpPr>
          <p:spPr>
            <a:xfrm>
              <a:off x="2753190" y="1784413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A0447F-F765-4792-9BE7-7CB580C46736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090541" y="1970844"/>
              <a:ext cx="33024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2A0E7F-6243-4329-8E7C-D7C8F9CA994F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3154442" y="4935291"/>
              <a:ext cx="1757410" cy="216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6D5CD-A38B-4658-AA87-DC2F7A62A6C7}"/>
                </a:ext>
              </a:extLst>
            </p:cNvPr>
            <p:cNvSpPr txBox="1"/>
            <p:nvPr/>
          </p:nvSpPr>
          <p:spPr>
            <a:xfrm>
              <a:off x="2817091" y="4770477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7859E7-959A-447E-891E-E2392B0DF08E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3154442" y="4044334"/>
              <a:ext cx="2960150" cy="285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F6FE1E-30AE-4766-9BC7-D56C82B5B359}"/>
                </a:ext>
              </a:extLst>
            </p:cNvPr>
            <p:cNvSpPr txBox="1"/>
            <p:nvPr/>
          </p:nvSpPr>
          <p:spPr>
            <a:xfrm>
              <a:off x="2817091" y="3886431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D1941A-382F-4A47-8BA2-A94A80DF0203}"/>
                </a:ext>
              </a:extLst>
            </p:cNvPr>
            <p:cNvCxnSpPr/>
            <p:nvPr/>
          </p:nvCxnSpPr>
          <p:spPr>
            <a:xfrm>
              <a:off x="6392943" y="1970844"/>
              <a:ext cx="10727" cy="8256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BB63827-8FBE-4F58-BFD3-D1BA745999C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193782" y="4072862"/>
              <a:ext cx="2326689" cy="17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E5970D-7115-4E7D-AF02-002CCBDB478F}"/>
                </a:ext>
              </a:extLst>
            </p:cNvPr>
            <p:cNvSpPr txBox="1"/>
            <p:nvPr/>
          </p:nvSpPr>
          <p:spPr>
            <a:xfrm>
              <a:off x="9520471" y="3886431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ACB451-3FCF-4366-841B-F36E726D2A8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7335825" y="5143339"/>
              <a:ext cx="2192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71AE64-E3A7-46BC-8F9A-04DF881D1249}"/>
                </a:ext>
              </a:extLst>
            </p:cNvPr>
            <p:cNvSpPr txBox="1"/>
            <p:nvPr/>
          </p:nvSpPr>
          <p:spPr>
            <a:xfrm>
              <a:off x="9528239" y="4956908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4A1087-062C-492B-A5A8-EE5D8B871CEF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776532" y="3330932"/>
              <a:ext cx="2751707" cy="172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A8BCDA-663F-428C-9C5C-EE1242DD6C21}"/>
                </a:ext>
              </a:extLst>
            </p:cNvPr>
            <p:cNvSpPr txBox="1"/>
            <p:nvPr/>
          </p:nvSpPr>
          <p:spPr>
            <a:xfrm>
              <a:off x="9528239" y="3161702"/>
              <a:ext cx="337351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24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 Mohanty</dc:creator>
  <cp:lastModifiedBy>Ashit Mohanty</cp:lastModifiedBy>
  <cp:revision>6</cp:revision>
  <dcterms:created xsi:type="dcterms:W3CDTF">2020-12-03T05:45:41Z</dcterms:created>
  <dcterms:modified xsi:type="dcterms:W3CDTF">2020-12-04T01:49:45Z</dcterms:modified>
</cp:coreProperties>
</file>