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2" r:id="rId5"/>
    <p:sldId id="261" r:id="rId6"/>
    <p:sldId id="263" r:id="rId7"/>
    <p:sldId id="267" r:id="rId8"/>
    <p:sldId id="277" r:id="rId9"/>
    <p:sldId id="273" r:id="rId10"/>
    <p:sldId id="274" r:id="rId11"/>
    <p:sldId id="278"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A1CC07-4841-441C-8883-42CA2A217E21}"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IN"/>
        </a:p>
      </dgm:t>
    </dgm:pt>
    <dgm:pt modelId="{011B5811-A265-4D7C-B927-A884D3184C2C}">
      <dgm:prSet phldrT="[Text]"/>
      <dgm:spPr/>
      <dgm:t>
        <a:bodyPr/>
        <a:lstStyle/>
        <a:p>
          <a:r>
            <a:rPr lang="en-IN" dirty="0" smtClean="0"/>
            <a:t>HTML</a:t>
          </a:r>
          <a:endParaRPr lang="en-IN" dirty="0"/>
        </a:p>
      </dgm:t>
    </dgm:pt>
    <dgm:pt modelId="{EB363917-0221-4B4E-8C23-5367195FD327}" type="parTrans" cxnId="{0F9AA03E-14CC-4C14-80BE-C1F67C8360CB}">
      <dgm:prSet/>
      <dgm:spPr/>
      <dgm:t>
        <a:bodyPr/>
        <a:lstStyle/>
        <a:p>
          <a:endParaRPr lang="en-IN"/>
        </a:p>
      </dgm:t>
    </dgm:pt>
    <dgm:pt modelId="{F25981DB-F1F6-45A2-9449-D49E65F5D7FA}" type="sibTrans" cxnId="{0F9AA03E-14CC-4C14-80BE-C1F67C8360CB}">
      <dgm:prSet/>
      <dgm:spPr/>
      <dgm:t>
        <a:bodyPr/>
        <a:lstStyle/>
        <a:p>
          <a:endParaRPr lang="en-IN"/>
        </a:p>
      </dgm:t>
    </dgm:pt>
    <dgm:pt modelId="{1B4CC085-E729-43F7-B9D1-AA0CE8B748A6}">
      <dgm:prSet phldrT="[Text]"/>
      <dgm:spPr/>
      <dgm:t>
        <a:bodyPr/>
        <a:lstStyle/>
        <a:p>
          <a:r>
            <a:rPr lang="en-IN" dirty="0" smtClean="0"/>
            <a:t>CSS</a:t>
          </a:r>
          <a:endParaRPr lang="en-IN" dirty="0"/>
        </a:p>
      </dgm:t>
    </dgm:pt>
    <dgm:pt modelId="{6D2A7A0A-0A84-483D-9E6B-DE31D6D8095B}" type="parTrans" cxnId="{9333E368-1358-4118-99BD-38F307E45EDB}">
      <dgm:prSet/>
      <dgm:spPr/>
      <dgm:t>
        <a:bodyPr/>
        <a:lstStyle/>
        <a:p>
          <a:endParaRPr lang="en-IN"/>
        </a:p>
      </dgm:t>
    </dgm:pt>
    <dgm:pt modelId="{23AD1EAC-C802-4837-86CC-9F2739ABF802}" type="sibTrans" cxnId="{9333E368-1358-4118-99BD-38F307E45EDB}">
      <dgm:prSet/>
      <dgm:spPr/>
      <dgm:t>
        <a:bodyPr/>
        <a:lstStyle/>
        <a:p>
          <a:endParaRPr lang="en-IN"/>
        </a:p>
      </dgm:t>
    </dgm:pt>
    <dgm:pt modelId="{30F49EE4-AB59-415E-B70B-7241FE30FB02}">
      <dgm:prSet phldrT="[Text]"/>
      <dgm:spPr/>
      <dgm:t>
        <a:bodyPr/>
        <a:lstStyle/>
        <a:p>
          <a:r>
            <a:rPr lang="en-IN" dirty="0" smtClean="0"/>
            <a:t>Bootstrap</a:t>
          </a:r>
          <a:endParaRPr lang="en-IN" dirty="0"/>
        </a:p>
      </dgm:t>
    </dgm:pt>
    <dgm:pt modelId="{97BB42BA-00DE-40AE-B3C4-BA9F9359502B}" type="parTrans" cxnId="{181C09EC-C3D4-4B59-8E4F-34C41E70A698}">
      <dgm:prSet/>
      <dgm:spPr/>
      <dgm:t>
        <a:bodyPr/>
        <a:lstStyle/>
        <a:p>
          <a:endParaRPr lang="en-IN"/>
        </a:p>
      </dgm:t>
    </dgm:pt>
    <dgm:pt modelId="{55D0770D-73CB-4CEA-9415-249C8C8EC0BE}" type="sibTrans" cxnId="{181C09EC-C3D4-4B59-8E4F-34C41E70A698}">
      <dgm:prSet/>
      <dgm:spPr/>
      <dgm:t>
        <a:bodyPr/>
        <a:lstStyle/>
        <a:p>
          <a:endParaRPr lang="en-IN"/>
        </a:p>
      </dgm:t>
    </dgm:pt>
    <dgm:pt modelId="{122BF183-754A-4206-BF9C-966425C947D2}">
      <dgm:prSet phldrT="[Text]"/>
      <dgm:spPr/>
      <dgm:t>
        <a:bodyPr/>
        <a:lstStyle/>
        <a:p>
          <a:r>
            <a:rPr lang="en-IN" dirty="0" smtClean="0"/>
            <a:t>Java Script</a:t>
          </a:r>
          <a:endParaRPr lang="en-IN" dirty="0"/>
        </a:p>
      </dgm:t>
    </dgm:pt>
    <dgm:pt modelId="{1E7EFBAF-8DBA-4F85-801D-42F948AD2887}" type="parTrans" cxnId="{A6B39354-ACA7-437C-A18F-6924807CEB3B}">
      <dgm:prSet/>
      <dgm:spPr/>
      <dgm:t>
        <a:bodyPr/>
        <a:lstStyle/>
        <a:p>
          <a:endParaRPr lang="en-IN"/>
        </a:p>
      </dgm:t>
    </dgm:pt>
    <dgm:pt modelId="{EFD327CD-DCBD-4497-A21B-DD53BAE571A2}" type="sibTrans" cxnId="{A6B39354-ACA7-437C-A18F-6924807CEB3B}">
      <dgm:prSet/>
      <dgm:spPr/>
      <dgm:t>
        <a:bodyPr/>
        <a:lstStyle/>
        <a:p>
          <a:endParaRPr lang="en-IN"/>
        </a:p>
      </dgm:t>
    </dgm:pt>
    <dgm:pt modelId="{DB7119B5-435F-4632-AFA6-4AB99088ACCB}" type="pres">
      <dgm:prSet presAssocID="{B1A1CC07-4841-441C-8883-42CA2A217E21}" presName="Name0" presStyleCnt="0">
        <dgm:presLayoutVars>
          <dgm:dir/>
          <dgm:resizeHandles val="exact"/>
        </dgm:presLayoutVars>
      </dgm:prSet>
      <dgm:spPr/>
    </dgm:pt>
    <dgm:pt modelId="{3712B246-CEE0-4C40-AD82-42B8B4C60055}" type="pres">
      <dgm:prSet presAssocID="{011B5811-A265-4D7C-B927-A884D3184C2C}" presName="compNode" presStyleCnt="0"/>
      <dgm:spPr/>
    </dgm:pt>
    <dgm:pt modelId="{7D9F86A3-FB5F-4A0A-B47F-B9BEF187818D}" type="pres">
      <dgm:prSet presAssocID="{011B5811-A265-4D7C-B927-A884D3184C2C}" presName="pictRect" presStyleLbl="node1" presStyleIdx="0" presStyleCnt="4" custLinFactNeighborX="-210" custLinFactNeighborY="521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dgm:spPr>
    </dgm:pt>
    <dgm:pt modelId="{E823D750-0590-46A9-ADC5-6F81103BF187}" type="pres">
      <dgm:prSet presAssocID="{011B5811-A265-4D7C-B927-A884D3184C2C}" presName="textRect" presStyleLbl="revTx" presStyleIdx="0" presStyleCnt="4">
        <dgm:presLayoutVars>
          <dgm:bulletEnabled val="1"/>
        </dgm:presLayoutVars>
      </dgm:prSet>
      <dgm:spPr/>
    </dgm:pt>
    <dgm:pt modelId="{0BCD1003-94AE-453D-A1EC-C0324A3F713B}" type="pres">
      <dgm:prSet presAssocID="{F25981DB-F1F6-45A2-9449-D49E65F5D7FA}" presName="sibTrans" presStyleLbl="sibTrans2D1" presStyleIdx="0" presStyleCnt="0"/>
      <dgm:spPr/>
    </dgm:pt>
    <dgm:pt modelId="{E52EA5D3-C872-4323-B501-C9BC951149C0}" type="pres">
      <dgm:prSet presAssocID="{1B4CC085-E729-43F7-B9D1-AA0CE8B748A6}" presName="compNode" presStyleCnt="0"/>
      <dgm:spPr/>
    </dgm:pt>
    <dgm:pt modelId="{994E9A1E-1FD8-4F95-8ACB-1196B80AEBDA}" type="pres">
      <dgm:prSet presAssocID="{1B4CC085-E729-43F7-B9D1-AA0CE8B748A6}" presName="pictRect" presStyleLbl="node1" presStyleIdx="1" presStyleCnt="4" custScaleX="78624" custScaleY="78972" custLinFactNeighborX="-513" custLinFactNeighborY="6698"/>
      <dgm:spPr>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dgm:spPr>
    </dgm:pt>
    <dgm:pt modelId="{A47F9B39-9038-4F7F-AB58-B0694F486AA8}" type="pres">
      <dgm:prSet presAssocID="{1B4CC085-E729-43F7-B9D1-AA0CE8B748A6}" presName="textRect" presStyleLbl="revTx" presStyleIdx="1" presStyleCnt="4" custLinFactNeighborY="6910">
        <dgm:presLayoutVars>
          <dgm:bulletEnabled val="1"/>
        </dgm:presLayoutVars>
      </dgm:prSet>
      <dgm:spPr/>
    </dgm:pt>
    <dgm:pt modelId="{FEE21D62-3A6E-41FC-9E56-E9522579CFBF}" type="pres">
      <dgm:prSet presAssocID="{23AD1EAC-C802-4837-86CC-9F2739ABF802}" presName="sibTrans" presStyleLbl="sibTrans2D1" presStyleIdx="0" presStyleCnt="0"/>
      <dgm:spPr/>
    </dgm:pt>
    <dgm:pt modelId="{15A3FE25-AE86-4229-B4DF-20A30CB58FBE}" type="pres">
      <dgm:prSet presAssocID="{30F49EE4-AB59-415E-B70B-7241FE30FB02}" presName="compNode" presStyleCnt="0"/>
      <dgm:spPr/>
    </dgm:pt>
    <dgm:pt modelId="{0BFB57DE-087B-4965-B05D-5F8D1BB29B7E}" type="pres">
      <dgm:prSet presAssocID="{30F49EE4-AB59-415E-B70B-7241FE30FB02}" presName="pictRect" presStyleLbl="node1" presStyleIdx="2" presStyleCnt="4" custScaleX="71903" custScaleY="76354" custLinFactNeighborY="12651"/>
      <dgm:spPr>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dgm:spPr>
    </dgm:pt>
    <dgm:pt modelId="{D63D0537-6C32-4FAE-AB0F-C4CD95BB39A3}" type="pres">
      <dgm:prSet presAssocID="{30F49EE4-AB59-415E-B70B-7241FE30FB02}" presName="textRect" presStyleLbl="revTx" presStyleIdx="2" presStyleCnt="4" custLinFactNeighborY="5528">
        <dgm:presLayoutVars>
          <dgm:bulletEnabled val="1"/>
        </dgm:presLayoutVars>
      </dgm:prSet>
      <dgm:spPr/>
    </dgm:pt>
    <dgm:pt modelId="{0E84D964-312E-4D74-BEA3-4044E9180009}" type="pres">
      <dgm:prSet presAssocID="{55D0770D-73CB-4CEA-9415-249C8C8EC0BE}" presName="sibTrans" presStyleLbl="sibTrans2D1" presStyleIdx="0" presStyleCnt="0"/>
      <dgm:spPr/>
    </dgm:pt>
    <dgm:pt modelId="{0789EE91-34F2-43D9-A844-B29B36561A6F}" type="pres">
      <dgm:prSet presAssocID="{122BF183-754A-4206-BF9C-966425C947D2}" presName="compNode" presStyleCnt="0"/>
      <dgm:spPr/>
    </dgm:pt>
    <dgm:pt modelId="{3F9A41EC-5171-410B-A974-4A7C779565D9}" type="pres">
      <dgm:prSet presAssocID="{122BF183-754A-4206-BF9C-966425C947D2}" presName="pictRect" presStyleLbl="node1" presStyleIdx="3" presStyleCnt="4" custScaleX="52446" custScaleY="67639" custLinFactNeighborX="-5942" custLinFactNeighborY="4465"/>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dgm:spPr>
    </dgm:pt>
    <dgm:pt modelId="{2988D0DD-3070-4E0B-958B-26415E6DE49E}" type="pres">
      <dgm:prSet presAssocID="{122BF183-754A-4206-BF9C-966425C947D2}" presName="textRect" presStyleLbl="revTx" presStyleIdx="3" presStyleCnt="4">
        <dgm:presLayoutVars>
          <dgm:bulletEnabled val="1"/>
        </dgm:presLayoutVars>
      </dgm:prSet>
      <dgm:spPr/>
      <dgm:t>
        <a:bodyPr/>
        <a:lstStyle/>
        <a:p>
          <a:endParaRPr lang="en-IN"/>
        </a:p>
      </dgm:t>
    </dgm:pt>
  </dgm:ptLst>
  <dgm:cxnLst>
    <dgm:cxn modelId="{529F857A-CCBD-472B-9EC8-06C6FA9566E3}" type="presOf" srcId="{30F49EE4-AB59-415E-B70B-7241FE30FB02}" destId="{D63D0537-6C32-4FAE-AB0F-C4CD95BB39A3}" srcOrd="0" destOrd="0" presId="urn:microsoft.com/office/officeart/2005/8/layout/pList1"/>
    <dgm:cxn modelId="{181C09EC-C3D4-4B59-8E4F-34C41E70A698}" srcId="{B1A1CC07-4841-441C-8883-42CA2A217E21}" destId="{30F49EE4-AB59-415E-B70B-7241FE30FB02}" srcOrd="2" destOrd="0" parTransId="{97BB42BA-00DE-40AE-B3C4-BA9F9359502B}" sibTransId="{55D0770D-73CB-4CEA-9415-249C8C8EC0BE}"/>
    <dgm:cxn modelId="{9333E368-1358-4118-99BD-38F307E45EDB}" srcId="{B1A1CC07-4841-441C-8883-42CA2A217E21}" destId="{1B4CC085-E729-43F7-B9D1-AA0CE8B748A6}" srcOrd="1" destOrd="0" parTransId="{6D2A7A0A-0A84-483D-9E6B-DE31D6D8095B}" sibTransId="{23AD1EAC-C802-4837-86CC-9F2739ABF802}"/>
    <dgm:cxn modelId="{9BBA2B23-8D0C-4DA2-9308-D7F8DE865A0A}" type="presOf" srcId="{F25981DB-F1F6-45A2-9449-D49E65F5D7FA}" destId="{0BCD1003-94AE-453D-A1EC-C0324A3F713B}" srcOrd="0" destOrd="0" presId="urn:microsoft.com/office/officeart/2005/8/layout/pList1"/>
    <dgm:cxn modelId="{2F5DC46E-E263-49E4-A3FD-C64F24A67C92}" type="presOf" srcId="{1B4CC085-E729-43F7-B9D1-AA0CE8B748A6}" destId="{A47F9B39-9038-4F7F-AB58-B0694F486AA8}" srcOrd="0" destOrd="0" presId="urn:microsoft.com/office/officeart/2005/8/layout/pList1"/>
    <dgm:cxn modelId="{41A4751E-80B0-440B-BF41-A6F62D928F86}" type="presOf" srcId="{B1A1CC07-4841-441C-8883-42CA2A217E21}" destId="{DB7119B5-435F-4632-AFA6-4AB99088ACCB}" srcOrd="0" destOrd="0" presId="urn:microsoft.com/office/officeart/2005/8/layout/pList1"/>
    <dgm:cxn modelId="{0F9AA03E-14CC-4C14-80BE-C1F67C8360CB}" srcId="{B1A1CC07-4841-441C-8883-42CA2A217E21}" destId="{011B5811-A265-4D7C-B927-A884D3184C2C}" srcOrd="0" destOrd="0" parTransId="{EB363917-0221-4B4E-8C23-5367195FD327}" sibTransId="{F25981DB-F1F6-45A2-9449-D49E65F5D7FA}"/>
    <dgm:cxn modelId="{D7B4ABD0-F7BE-4982-8418-E630B5D50375}" type="presOf" srcId="{55D0770D-73CB-4CEA-9415-249C8C8EC0BE}" destId="{0E84D964-312E-4D74-BEA3-4044E9180009}" srcOrd="0" destOrd="0" presId="urn:microsoft.com/office/officeart/2005/8/layout/pList1"/>
    <dgm:cxn modelId="{FD4825A7-6B6A-44E8-89F5-B563CBC2C13A}" type="presOf" srcId="{011B5811-A265-4D7C-B927-A884D3184C2C}" destId="{E823D750-0590-46A9-ADC5-6F81103BF187}" srcOrd="0" destOrd="0" presId="urn:microsoft.com/office/officeart/2005/8/layout/pList1"/>
    <dgm:cxn modelId="{99BACD97-83A8-4F45-A36F-397D835E761A}" type="presOf" srcId="{122BF183-754A-4206-BF9C-966425C947D2}" destId="{2988D0DD-3070-4E0B-958B-26415E6DE49E}" srcOrd="0" destOrd="0" presId="urn:microsoft.com/office/officeart/2005/8/layout/pList1"/>
    <dgm:cxn modelId="{2930D783-016F-4918-B1D8-E812F460843C}" type="presOf" srcId="{23AD1EAC-C802-4837-86CC-9F2739ABF802}" destId="{FEE21D62-3A6E-41FC-9E56-E9522579CFBF}" srcOrd="0" destOrd="0" presId="urn:microsoft.com/office/officeart/2005/8/layout/pList1"/>
    <dgm:cxn modelId="{A6B39354-ACA7-437C-A18F-6924807CEB3B}" srcId="{B1A1CC07-4841-441C-8883-42CA2A217E21}" destId="{122BF183-754A-4206-BF9C-966425C947D2}" srcOrd="3" destOrd="0" parTransId="{1E7EFBAF-8DBA-4F85-801D-42F948AD2887}" sibTransId="{EFD327CD-DCBD-4497-A21B-DD53BAE571A2}"/>
    <dgm:cxn modelId="{55751BCB-DA2C-4125-8814-1F9B58280A55}" type="presParOf" srcId="{DB7119B5-435F-4632-AFA6-4AB99088ACCB}" destId="{3712B246-CEE0-4C40-AD82-42B8B4C60055}" srcOrd="0" destOrd="0" presId="urn:microsoft.com/office/officeart/2005/8/layout/pList1"/>
    <dgm:cxn modelId="{1E8A1300-B960-46A3-8CB7-26B27150E860}" type="presParOf" srcId="{3712B246-CEE0-4C40-AD82-42B8B4C60055}" destId="{7D9F86A3-FB5F-4A0A-B47F-B9BEF187818D}" srcOrd="0" destOrd="0" presId="urn:microsoft.com/office/officeart/2005/8/layout/pList1"/>
    <dgm:cxn modelId="{AE4BA7B2-8F95-4AEF-90B0-DC142C3DE874}" type="presParOf" srcId="{3712B246-CEE0-4C40-AD82-42B8B4C60055}" destId="{E823D750-0590-46A9-ADC5-6F81103BF187}" srcOrd="1" destOrd="0" presId="urn:microsoft.com/office/officeart/2005/8/layout/pList1"/>
    <dgm:cxn modelId="{DE7BE1B4-D042-49A6-ADA0-01032C0385D6}" type="presParOf" srcId="{DB7119B5-435F-4632-AFA6-4AB99088ACCB}" destId="{0BCD1003-94AE-453D-A1EC-C0324A3F713B}" srcOrd="1" destOrd="0" presId="urn:microsoft.com/office/officeart/2005/8/layout/pList1"/>
    <dgm:cxn modelId="{AB6DB144-3751-4C74-9FBE-1BD2DC8D38CA}" type="presParOf" srcId="{DB7119B5-435F-4632-AFA6-4AB99088ACCB}" destId="{E52EA5D3-C872-4323-B501-C9BC951149C0}" srcOrd="2" destOrd="0" presId="urn:microsoft.com/office/officeart/2005/8/layout/pList1"/>
    <dgm:cxn modelId="{CD1EA34C-F33B-43F1-A6B5-BF6EB1067AAB}" type="presParOf" srcId="{E52EA5D3-C872-4323-B501-C9BC951149C0}" destId="{994E9A1E-1FD8-4F95-8ACB-1196B80AEBDA}" srcOrd="0" destOrd="0" presId="urn:microsoft.com/office/officeart/2005/8/layout/pList1"/>
    <dgm:cxn modelId="{1A55FA15-2E71-492B-ABC6-48ECBBFBAF2B}" type="presParOf" srcId="{E52EA5D3-C872-4323-B501-C9BC951149C0}" destId="{A47F9B39-9038-4F7F-AB58-B0694F486AA8}" srcOrd="1" destOrd="0" presId="urn:microsoft.com/office/officeart/2005/8/layout/pList1"/>
    <dgm:cxn modelId="{6F0A3595-637A-474C-8BCE-CC92549C672A}" type="presParOf" srcId="{DB7119B5-435F-4632-AFA6-4AB99088ACCB}" destId="{FEE21D62-3A6E-41FC-9E56-E9522579CFBF}" srcOrd="3" destOrd="0" presId="urn:microsoft.com/office/officeart/2005/8/layout/pList1"/>
    <dgm:cxn modelId="{B3B98456-E8E4-4B03-8955-C8169EC68FC1}" type="presParOf" srcId="{DB7119B5-435F-4632-AFA6-4AB99088ACCB}" destId="{15A3FE25-AE86-4229-B4DF-20A30CB58FBE}" srcOrd="4" destOrd="0" presId="urn:microsoft.com/office/officeart/2005/8/layout/pList1"/>
    <dgm:cxn modelId="{8BA9644B-FA86-47A4-8014-18841243ED68}" type="presParOf" srcId="{15A3FE25-AE86-4229-B4DF-20A30CB58FBE}" destId="{0BFB57DE-087B-4965-B05D-5F8D1BB29B7E}" srcOrd="0" destOrd="0" presId="urn:microsoft.com/office/officeart/2005/8/layout/pList1"/>
    <dgm:cxn modelId="{3B137749-ECDD-4677-892C-5755867DD708}" type="presParOf" srcId="{15A3FE25-AE86-4229-B4DF-20A30CB58FBE}" destId="{D63D0537-6C32-4FAE-AB0F-C4CD95BB39A3}" srcOrd="1" destOrd="0" presId="urn:microsoft.com/office/officeart/2005/8/layout/pList1"/>
    <dgm:cxn modelId="{2A3B3FF1-32B4-4E48-81EA-5376209A17C1}" type="presParOf" srcId="{DB7119B5-435F-4632-AFA6-4AB99088ACCB}" destId="{0E84D964-312E-4D74-BEA3-4044E9180009}" srcOrd="5" destOrd="0" presId="urn:microsoft.com/office/officeart/2005/8/layout/pList1"/>
    <dgm:cxn modelId="{62B5782E-6D6F-4164-B979-8A7F44994C56}" type="presParOf" srcId="{DB7119B5-435F-4632-AFA6-4AB99088ACCB}" destId="{0789EE91-34F2-43D9-A844-B29B36561A6F}" srcOrd="6" destOrd="0" presId="urn:microsoft.com/office/officeart/2005/8/layout/pList1"/>
    <dgm:cxn modelId="{8E5BA998-4C5C-4886-8968-B005F55B1F83}" type="presParOf" srcId="{0789EE91-34F2-43D9-A844-B29B36561A6F}" destId="{3F9A41EC-5171-410B-A974-4A7C779565D9}" srcOrd="0" destOrd="0" presId="urn:microsoft.com/office/officeart/2005/8/layout/pList1"/>
    <dgm:cxn modelId="{8BDA1A43-5FBB-4258-8F8D-113E0D1551C2}" type="presParOf" srcId="{0789EE91-34F2-43D9-A844-B29B36561A6F}" destId="{2988D0DD-3070-4E0B-958B-26415E6DE49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F86A3-FB5F-4A0A-B47F-B9BEF187818D}">
      <dsp:nvSpPr>
        <dsp:cNvPr id="0" name=""/>
        <dsp:cNvSpPr/>
      </dsp:nvSpPr>
      <dsp:spPr>
        <a:xfrm>
          <a:off x="3" y="968560"/>
          <a:ext cx="2443028" cy="1683246"/>
        </a:xfrm>
        <a:prstGeom prst="round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3D750-0590-46A9-ADC5-6F81103BF187}">
      <dsp:nvSpPr>
        <dsp:cNvPr id="0" name=""/>
        <dsp:cNvSpPr/>
      </dsp:nvSpPr>
      <dsp:spPr>
        <a:xfrm>
          <a:off x="5133"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lvl="0" algn="ctr" defTabSz="1555750">
            <a:lnSpc>
              <a:spcPct val="90000"/>
            </a:lnSpc>
            <a:spcBef>
              <a:spcPct val="0"/>
            </a:spcBef>
            <a:spcAft>
              <a:spcPct val="35000"/>
            </a:spcAft>
          </a:pPr>
          <a:r>
            <a:rPr lang="en-IN" sz="3500" kern="1200" dirty="0" smtClean="0"/>
            <a:t>HTML</a:t>
          </a:r>
          <a:endParaRPr lang="en-IN" sz="3500" kern="1200" dirty="0"/>
        </a:p>
      </dsp:txBody>
      <dsp:txXfrm>
        <a:off x="5133" y="2564110"/>
        <a:ext cx="2443028" cy="906363"/>
      </dsp:txXfrm>
    </dsp:sp>
    <dsp:sp modelId="{994E9A1E-1FD8-4F95-8ACB-1196B80AEBDA}">
      <dsp:nvSpPr>
        <dsp:cNvPr id="0" name=""/>
        <dsp:cNvSpPr/>
      </dsp:nvSpPr>
      <dsp:spPr>
        <a:xfrm>
          <a:off x="2941146" y="1082095"/>
          <a:ext cx="1920807" cy="1329293"/>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7F9B39-9038-4F7F-AB58-B0694F486AA8}">
      <dsp:nvSpPr>
        <dsp:cNvPr id="0" name=""/>
        <dsp:cNvSpPr/>
      </dsp:nvSpPr>
      <dsp:spPr>
        <a:xfrm>
          <a:off x="2692568" y="2538252"/>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lvl="0" algn="ctr" defTabSz="1555750">
            <a:lnSpc>
              <a:spcPct val="90000"/>
            </a:lnSpc>
            <a:spcBef>
              <a:spcPct val="0"/>
            </a:spcBef>
            <a:spcAft>
              <a:spcPct val="35000"/>
            </a:spcAft>
          </a:pPr>
          <a:r>
            <a:rPr lang="en-IN" sz="3500" kern="1200" dirty="0" smtClean="0"/>
            <a:t>CSS</a:t>
          </a:r>
          <a:endParaRPr lang="en-IN" sz="3500" kern="1200" dirty="0"/>
        </a:p>
      </dsp:txBody>
      <dsp:txXfrm>
        <a:off x="2692568" y="2538252"/>
        <a:ext cx="2443028" cy="906363"/>
      </dsp:txXfrm>
    </dsp:sp>
    <dsp:sp modelId="{0BFB57DE-087B-4965-B05D-5F8D1BB29B7E}">
      <dsp:nvSpPr>
        <dsp:cNvPr id="0" name=""/>
        <dsp:cNvSpPr/>
      </dsp:nvSpPr>
      <dsp:spPr>
        <a:xfrm>
          <a:off x="5723211" y="1193316"/>
          <a:ext cx="1756611" cy="1285226"/>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D0537-6C32-4FAE-AB0F-C4CD95BB39A3}">
      <dsp:nvSpPr>
        <dsp:cNvPr id="0" name=""/>
        <dsp:cNvSpPr/>
      </dsp:nvSpPr>
      <dsp:spPr>
        <a:xfrm>
          <a:off x="5380002" y="2514709"/>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lvl="0" algn="ctr" defTabSz="1555750">
            <a:lnSpc>
              <a:spcPct val="90000"/>
            </a:lnSpc>
            <a:spcBef>
              <a:spcPct val="0"/>
            </a:spcBef>
            <a:spcAft>
              <a:spcPct val="35000"/>
            </a:spcAft>
          </a:pPr>
          <a:r>
            <a:rPr lang="en-IN" sz="3500" kern="1200" dirty="0" smtClean="0"/>
            <a:t>Bootstrap</a:t>
          </a:r>
          <a:endParaRPr lang="en-IN" sz="3500" kern="1200" dirty="0"/>
        </a:p>
      </dsp:txBody>
      <dsp:txXfrm>
        <a:off x="5380002" y="2514709"/>
        <a:ext cx="2443028" cy="906363"/>
      </dsp:txXfrm>
    </dsp:sp>
    <dsp:sp modelId="{3F9A41EC-5171-410B-A974-4A7C779565D9}">
      <dsp:nvSpPr>
        <dsp:cNvPr id="0" name=""/>
        <dsp:cNvSpPr/>
      </dsp:nvSpPr>
      <dsp:spPr>
        <a:xfrm>
          <a:off x="8503151" y="1092199"/>
          <a:ext cx="1281270" cy="1138531"/>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8D0DD-3070-4E0B-958B-26415E6DE49E}">
      <dsp:nvSpPr>
        <dsp:cNvPr id="0" name=""/>
        <dsp:cNvSpPr/>
      </dsp:nvSpPr>
      <dsp:spPr>
        <a:xfrm>
          <a:off x="8067437" y="2427931"/>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lvl="0" algn="ctr" defTabSz="1555750">
            <a:lnSpc>
              <a:spcPct val="90000"/>
            </a:lnSpc>
            <a:spcBef>
              <a:spcPct val="0"/>
            </a:spcBef>
            <a:spcAft>
              <a:spcPct val="35000"/>
            </a:spcAft>
          </a:pPr>
          <a:r>
            <a:rPr lang="en-IN" sz="3500" kern="1200" dirty="0" smtClean="0"/>
            <a:t>Java Script</a:t>
          </a:r>
          <a:endParaRPr lang="en-IN" sz="3500" kern="1200" dirty="0"/>
        </a:p>
      </dsp:txBody>
      <dsp:txXfrm>
        <a:off x="8067437" y="2427931"/>
        <a:ext cx="2443028" cy="906363"/>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5C2109-8E4E-4443-BF42-D25AC7D7A41B}"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425250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5C2109-8E4E-4443-BF42-D25AC7D7A41B}"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294732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5C2109-8E4E-4443-BF42-D25AC7D7A41B}"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77384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5C2109-8E4E-4443-BF42-D25AC7D7A41B}"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22670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5C2109-8E4E-4443-BF42-D25AC7D7A41B}"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115649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5C2109-8E4E-4443-BF42-D25AC7D7A41B}"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206439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5C2109-8E4E-4443-BF42-D25AC7D7A41B}" type="datetimeFigureOut">
              <a:rPr lang="en-IN" smtClean="0"/>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421867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5C2109-8E4E-4443-BF42-D25AC7D7A41B}"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12884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C2109-8E4E-4443-BF42-D25AC7D7A41B}" type="datetimeFigureOut">
              <a:rPr lang="en-IN" smtClean="0"/>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286652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C2109-8E4E-4443-BF42-D25AC7D7A41B}"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181938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C2109-8E4E-4443-BF42-D25AC7D7A41B}"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101319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C2109-8E4E-4443-BF42-D25AC7D7A41B}" type="datetimeFigureOut">
              <a:rPr lang="en-IN" smtClean="0"/>
              <a:t>07-12-2020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0271D-40A4-4E41-80AD-BDD0028C6DF4}" type="slidenum">
              <a:rPr lang="en-IN" smtClean="0"/>
              <a:t>‹#›</a:t>
            </a:fld>
            <a:endParaRPr lang="en-IN"/>
          </a:p>
        </p:txBody>
      </p:sp>
    </p:spTree>
    <p:extLst>
      <p:ext uri="{BB962C8B-B14F-4D97-AF65-F5344CB8AC3E}">
        <p14:creationId xmlns:p14="http://schemas.microsoft.com/office/powerpoint/2010/main" val="39046295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aina2910.github.io/FullStackProject/" TargetMode="External"/><Relationship Id="rId2" Type="http://schemas.openxmlformats.org/officeDocument/2006/relationships/hyperlink" Target="https://github.com/naina2910/FullStackProje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ikipedia.org/" TargetMode="External"/><Relationship Id="rId7" Type="http://schemas.openxmlformats.org/officeDocument/2006/relationships/hyperlink" Target="https://stackoverflow.com/"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 Id="rId6" Type="http://schemas.openxmlformats.org/officeDocument/2006/relationships/hyperlink" Target="https://getbootstrap.com/" TargetMode="External"/><Relationship Id="rId5" Type="http://schemas.openxmlformats.org/officeDocument/2006/relationships/hyperlink" Target="https://www.beta-labs.in/" TargetMode="External"/><Relationship Id="rId4" Type="http://schemas.openxmlformats.org/officeDocument/2006/relationships/hyperlink" Target="https://www.geeksforgeeks.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aina2910.github.io/FullStack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
        <p:nvSpPr>
          <p:cNvPr id="4" name="Title 1"/>
          <p:cNvSpPr txBox="1">
            <a:spLocks/>
          </p:cNvSpPr>
          <p:nvPr/>
        </p:nvSpPr>
        <p:spPr>
          <a:xfrm>
            <a:off x="1555734" y="378823"/>
            <a:ext cx="9144000" cy="1653956"/>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smtClean="0">
                <a:latin typeface="Times New Roman" panose="02020603050405020304" pitchFamily="18" charset="0"/>
                <a:cs typeface="Times New Roman" panose="02020603050405020304" pitchFamily="18" charset="0"/>
              </a:rPr>
              <a:t>Opulent</a:t>
            </a:r>
          </a:p>
          <a:p>
            <a:r>
              <a:rPr lang="en-IN" b="1" smtClean="0">
                <a:latin typeface="Times New Roman" panose="02020603050405020304" pitchFamily="18" charset="0"/>
                <a:cs typeface="Times New Roman" panose="02020603050405020304" pitchFamily="18" charset="0"/>
              </a:rPr>
              <a:t>Resort Website </a:t>
            </a:r>
            <a:endParaRPr lang="en-IN" b="1"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829547" y="3214445"/>
            <a:ext cx="3371392" cy="83371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latin typeface="Times New Roman" panose="02020603050405020304" pitchFamily="18" charset="0"/>
                <a:cs typeface="Times New Roman" panose="02020603050405020304" pitchFamily="18" charset="0"/>
              </a:rPr>
              <a:t>Faculty: </a:t>
            </a:r>
          </a:p>
          <a:p>
            <a:r>
              <a:rPr lang="en-IN" dirty="0" err="1" smtClean="0">
                <a:latin typeface="Times New Roman" panose="02020603050405020304" pitchFamily="18" charset="0"/>
                <a:cs typeface="Times New Roman" panose="02020603050405020304" pitchFamily="18" charset="0"/>
              </a:rPr>
              <a:t>Mr.</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Pankaj</a:t>
            </a:r>
            <a:r>
              <a:rPr lang="en-IN" dirty="0" smtClean="0">
                <a:latin typeface="Times New Roman" panose="02020603050405020304" pitchFamily="18" charset="0"/>
                <a:cs typeface="Times New Roman" panose="02020603050405020304" pitchFamily="18" charset="0"/>
              </a:rPr>
              <a:t> Kapoor</a:t>
            </a:r>
            <a:endParaRPr lang="en-IN"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7624296" y="3080363"/>
            <a:ext cx="4123898" cy="18835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smtClean="0">
                <a:latin typeface="Times New Roman" panose="02020603050405020304" pitchFamily="18" charset="0"/>
                <a:cs typeface="Times New Roman" panose="02020603050405020304" pitchFamily="18" charset="0"/>
              </a:rPr>
              <a:t>Group members</a:t>
            </a:r>
            <a:r>
              <a:rPr lang="en-IN" sz="2000" dirty="0" smtClean="0">
                <a:latin typeface="Times New Roman" panose="02020603050405020304" pitchFamily="18" charset="0"/>
                <a:cs typeface="Times New Roman" panose="02020603050405020304" pitchFamily="18" charset="0"/>
              </a:rPr>
              <a:t>: </a:t>
            </a:r>
          </a:p>
          <a:p>
            <a:r>
              <a:rPr lang="en-IN" sz="2000" dirty="0" err="1" smtClean="0">
                <a:latin typeface="Times New Roman" panose="02020603050405020304" pitchFamily="18" charset="0"/>
                <a:cs typeface="Times New Roman" panose="02020603050405020304" pitchFamily="18" charset="0"/>
              </a:rPr>
              <a:t>Ashita</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Goyal-181500144</a:t>
            </a:r>
          </a:p>
          <a:p>
            <a:r>
              <a:rPr lang="en-IN" sz="2000" dirty="0">
                <a:latin typeface="Times New Roman" panose="02020603050405020304" pitchFamily="18" charset="0"/>
                <a:cs typeface="Times New Roman" panose="02020603050405020304" pitchFamily="18" charset="0"/>
              </a:rPr>
              <a:t>Bharti Gautam-181500192</a:t>
            </a:r>
          </a:p>
          <a:p>
            <a:r>
              <a:rPr lang="en-IN" sz="2000" dirty="0" err="1">
                <a:latin typeface="Times New Roman" panose="02020603050405020304" pitchFamily="18" charset="0"/>
                <a:cs typeface="Times New Roman" panose="02020603050405020304" pitchFamily="18" charset="0"/>
              </a:rPr>
              <a:t>Naina</a:t>
            </a:r>
            <a:r>
              <a:rPr lang="en-IN" sz="2000" dirty="0">
                <a:latin typeface="Times New Roman" panose="02020603050405020304" pitchFamily="18" charset="0"/>
                <a:cs typeface="Times New Roman" panose="02020603050405020304" pitchFamily="18" charset="0"/>
              </a:rPr>
              <a:t> Agarwal-181500408</a:t>
            </a:r>
          </a:p>
          <a:p>
            <a:r>
              <a:rPr lang="en-IN" sz="2000" dirty="0">
                <a:latin typeface="Times New Roman" panose="02020603050405020304" pitchFamily="18" charset="0"/>
                <a:cs typeface="Times New Roman" panose="02020603050405020304" pitchFamily="18" charset="0"/>
              </a:rPr>
              <a:t>Nandani Bansal-181500413</a:t>
            </a:r>
          </a:p>
          <a:p>
            <a:endParaRPr lang="en-IN" sz="2000"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3315" y="3874654"/>
            <a:ext cx="1353663" cy="1498768"/>
          </a:xfrm>
          <a:prstGeom prst="rect">
            <a:avLst/>
          </a:prstGeom>
        </p:spPr>
      </p:pic>
      <p:sp>
        <p:nvSpPr>
          <p:cNvPr id="8" name="Rectangle 7"/>
          <p:cNvSpPr/>
          <p:nvPr/>
        </p:nvSpPr>
        <p:spPr>
          <a:xfrm>
            <a:off x="3001357" y="5527954"/>
            <a:ext cx="6096000" cy="923330"/>
          </a:xfrm>
          <a:prstGeom prst="rect">
            <a:avLst/>
          </a:prstGeom>
        </p:spPr>
        <p:txBody>
          <a:bodyPr>
            <a:spAutoFit/>
          </a:bodyPr>
          <a:lstStyle/>
          <a:p>
            <a:pPr algn="ctr"/>
            <a:r>
              <a:rPr lang="en-IN" dirty="0">
                <a:latin typeface="Times New Roman" panose="02020603050405020304" pitchFamily="18" charset="0"/>
                <a:cs typeface="Times New Roman" panose="02020603050405020304" pitchFamily="18" charset="0"/>
              </a:rPr>
              <a:t>Department of Computer Engineering and Applications</a:t>
            </a:r>
          </a:p>
          <a:p>
            <a:pPr algn="ctr"/>
            <a:r>
              <a:rPr lang="en-IN" dirty="0">
                <a:latin typeface="Times New Roman" panose="02020603050405020304" pitchFamily="18" charset="0"/>
                <a:cs typeface="Times New Roman" panose="02020603050405020304" pitchFamily="18" charset="0"/>
              </a:rPr>
              <a:t>GLA University, Mathura</a:t>
            </a:r>
          </a:p>
          <a:p>
            <a:pPr algn="ctr"/>
            <a:r>
              <a:rPr lang="en-IN" dirty="0">
                <a:latin typeface="Times New Roman" panose="02020603050405020304" pitchFamily="18" charset="0"/>
                <a:cs typeface="Times New Roman" panose="02020603050405020304" pitchFamily="18" charset="0"/>
              </a:rPr>
              <a:t>Uttar Pradesh, India</a:t>
            </a:r>
          </a:p>
        </p:txBody>
      </p:sp>
    </p:spTree>
    <p:extLst>
      <p:ext uri="{BB962C8B-B14F-4D97-AF65-F5344CB8AC3E}">
        <p14:creationId xmlns:p14="http://schemas.microsoft.com/office/powerpoint/2010/main" val="2612222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Scope For Future Works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916578" y="2204448"/>
            <a:ext cx="10515600" cy="4351338"/>
          </a:xfrm>
        </p:spPr>
        <p:txBody>
          <a:bodyPr>
            <a:normAutofit/>
          </a:bodyPr>
          <a:lstStyle/>
          <a:p>
            <a:pPr marL="0" indent="0">
              <a:buNone/>
            </a:pPr>
            <a:r>
              <a:rPr lang="en-US" sz="2400" dirty="0">
                <a:latin typeface="Times New Roman" pitchFamily="18" charset="0"/>
                <a:cs typeface="Times New Roman" pitchFamily="18" charset="0"/>
              </a:rPr>
              <a:t> Hence, some of the tasks that </a:t>
            </a:r>
            <a:r>
              <a:rPr lang="en-US" sz="2400" dirty="0" smtClean="0">
                <a:latin typeface="Times New Roman" pitchFamily="18" charset="0"/>
                <a:cs typeface="Times New Roman" pitchFamily="18" charset="0"/>
              </a:rPr>
              <a:t>can be </a:t>
            </a:r>
            <a:r>
              <a:rPr lang="en-US" sz="2400" dirty="0">
                <a:latin typeface="Times New Roman" pitchFamily="18" charset="0"/>
                <a:cs typeface="Times New Roman" pitchFamily="18" charset="0"/>
              </a:rPr>
              <a:t>done in future to make our website more efficient and </a:t>
            </a:r>
            <a:r>
              <a:rPr lang="en-US" sz="2400" dirty="0" smtClean="0">
                <a:latin typeface="Times New Roman" pitchFamily="18" charset="0"/>
                <a:cs typeface="Times New Roman" pitchFamily="18" charset="0"/>
              </a:rPr>
              <a:t>advanced:</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Adding Back End for proper functioning of the website.</a:t>
            </a:r>
          </a:p>
          <a:p>
            <a:pPr marL="0" indent="0">
              <a:buNone/>
            </a:pPr>
            <a:r>
              <a:rPr lang="en-US" sz="2400" dirty="0">
                <a:latin typeface="Times New Roman" pitchFamily="18" charset="0"/>
                <a:cs typeface="Times New Roman" pitchFamily="18" charset="0"/>
              </a:rPr>
              <a:t>• Expanding the project in different location around the globe.</a:t>
            </a:r>
          </a:p>
          <a:p>
            <a:pPr marL="0" indent="0">
              <a:buNone/>
            </a:pPr>
            <a:r>
              <a:rPr lang="en-US" sz="2400" dirty="0">
                <a:latin typeface="Times New Roman" pitchFamily="18" charset="0"/>
                <a:cs typeface="Times New Roman" pitchFamily="18" charset="0"/>
              </a:rPr>
              <a:t>• Keep </a:t>
            </a:r>
            <a:r>
              <a:rPr lang="en-US" sz="2400" dirty="0" smtClean="0">
                <a:latin typeface="Times New Roman" pitchFamily="18" charset="0"/>
                <a:cs typeface="Times New Roman" pitchFamily="18" charset="0"/>
              </a:rPr>
              <a:t>updating User </a:t>
            </a:r>
            <a:r>
              <a:rPr lang="en-US" sz="2400" dirty="0">
                <a:latin typeface="Times New Roman" pitchFamily="18" charset="0"/>
                <a:cs typeface="Times New Roman" pitchFamily="18" charset="0"/>
              </a:rPr>
              <a:t>Interface to make it look more attractive </a:t>
            </a:r>
            <a:r>
              <a:rPr lang="en-US" sz="2400" dirty="0" smtClean="0">
                <a:latin typeface="Times New Roman" pitchFamily="18" charset="0"/>
                <a:cs typeface="Times New Roman" pitchFamily="18" charset="0"/>
              </a:rPr>
              <a:t>with time</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Making servers more powerful.</a:t>
            </a:r>
          </a:p>
          <a:p>
            <a:pPr marL="0" indent="0">
              <a:buNone/>
            </a:pPr>
            <a:r>
              <a:rPr lang="en-US" sz="2400" dirty="0">
                <a:latin typeface="Times New Roman" pitchFamily="18" charset="0"/>
                <a:cs typeface="Times New Roman" pitchFamily="18" charset="0"/>
              </a:rPr>
              <a:t>• Transforming this to a mobile application for better portability.</a:t>
            </a:r>
          </a:p>
          <a:p>
            <a:pPr marL="0" indent="0">
              <a:buNone/>
            </a:pPr>
            <a:r>
              <a:rPr lang="en-US" sz="2400" dirty="0">
                <a:latin typeface="Times New Roman" pitchFamily="18" charset="0"/>
                <a:cs typeface="Times New Roman" pitchFamily="18" charset="0"/>
              </a:rPr>
              <a:t>• Expanding the databases for storing more customers information.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267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source code of our project is available at the following link:</a:t>
            </a:r>
          </a:p>
          <a:p>
            <a:pPr marL="0" indent="0">
              <a:buNone/>
            </a:pPr>
            <a:r>
              <a:rPr lang="en-US" dirty="0" smtClean="0">
                <a:latin typeface="Times New Roman" panose="02020603050405020304" pitchFamily="18" charset="0"/>
                <a:cs typeface="Times New Roman" panose="02020603050405020304" pitchFamily="18" charset="0"/>
                <a:hlinkClick r:id="rId2"/>
              </a:rPr>
              <a:t>Source Code</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live link of our website is:</a:t>
            </a:r>
          </a:p>
          <a:p>
            <a:pPr marL="0" indent="0">
              <a:buNone/>
            </a:pPr>
            <a:r>
              <a:rPr lang="en-US" dirty="0" smtClean="0">
                <a:latin typeface="Times New Roman" panose="02020603050405020304" pitchFamily="18" charset="0"/>
                <a:cs typeface="Times New Roman" panose="02020603050405020304" pitchFamily="18" charset="0"/>
                <a:hlinkClick r:id="rId3"/>
              </a:rPr>
              <a:t>Website</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365125"/>
            <a:ext cx="10515600" cy="1325563"/>
          </a:xfrm>
        </p:spPr>
        <p:txBody>
          <a:bodyPr/>
          <a:lstStyle/>
          <a:p>
            <a:pPr algn="ctr"/>
            <a:r>
              <a:rPr lang="en-IN" dirty="0" smtClean="0">
                <a:latin typeface="Times New Roman" pitchFamily="18" charset="0"/>
                <a:cs typeface="Times New Roman" pitchFamily="18" charset="0"/>
              </a:rPr>
              <a:t>Source code and live link</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83111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670177" cy="2341426"/>
          </a:xfrm>
        </p:spPr>
        <p:txBody>
          <a:bodyPr>
            <a:noAutofit/>
          </a:bodyPr>
          <a:lstStyle/>
          <a:p>
            <a:pPr lvl="0">
              <a:lnSpc>
                <a:spcPct val="150000"/>
              </a:lnSpc>
            </a:pPr>
            <a:r>
              <a:rPr lang="en-US" sz="2400" u="sng" dirty="0">
                <a:latin typeface="Times New Roman" panose="02020603050405020304" pitchFamily="18" charset="0"/>
                <a:cs typeface="Times New Roman" panose="02020603050405020304" pitchFamily="18" charset="0"/>
                <a:hlinkClick r:id="rId2"/>
              </a:rPr>
              <a:t>https://www.w3schools.com/html/default.asp </a:t>
            </a:r>
            <a:endParaRPr lang="en-IN" sz="2400" dirty="0">
              <a:latin typeface="Times New Roman" panose="02020603050405020304" pitchFamily="18" charset="0"/>
              <a:cs typeface="Times New Roman" panose="02020603050405020304" pitchFamily="18" charset="0"/>
            </a:endParaRPr>
          </a:p>
          <a:p>
            <a:pPr lvl="0">
              <a:lnSpc>
                <a:spcPct val="150000"/>
              </a:lnSpc>
            </a:pPr>
            <a:r>
              <a:rPr lang="en-US" sz="2400" u="sng" dirty="0">
                <a:latin typeface="Times New Roman" panose="02020603050405020304" pitchFamily="18" charset="0"/>
                <a:cs typeface="Times New Roman" panose="02020603050405020304" pitchFamily="18" charset="0"/>
                <a:hlinkClick r:id="rId3"/>
              </a:rPr>
              <a:t>https://</a:t>
            </a:r>
            <a:r>
              <a:rPr lang="en-US" sz="2400" u="sng" dirty="0" smtClean="0">
                <a:latin typeface="Times New Roman" panose="02020603050405020304" pitchFamily="18" charset="0"/>
                <a:cs typeface="Times New Roman" panose="02020603050405020304" pitchFamily="18" charset="0"/>
                <a:hlinkClick r:id="rId3"/>
              </a:rPr>
              <a:t>www.wikipedia.org/</a:t>
            </a:r>
            <a:endParaRPr lang="en-US" sz="2400" u="sng" dirty="0" smtClean="0">
              <a:latin typeface="Times New Roman" panose="02020603050405020304" pitchFamily="18" charset="0"/>
              <a:cs typeface="Times New Roman" panose="02020603050405020304" pitchFamily="18" charset="0"/>
            </a:endParaRPr>
          </a:p>
          <a:p>
            <a:pPr lvl="0">
              <a:lnSpc>
                <a:spcPct val="150000"/>
              </a:lnSpc>
            </a:pPr>
            <a:r>
              <a:rPr lang="en-US" sz="2400" u="sng" dirty="0" smtClean="0">
                <a:latin typeface="Times New Roman" panose="02020603050405020304" pitchFamily="18" charset="0"/>
                <a:cs typeface="Times New Roman" panose="02020603050405020304" pitchFamily="18" charset="0"/>
                <a:hlinkClick r:id="rId4"/>
              </a:rPr>
              <a:t>https</a:t>
            </a:r>
            <a:r>
              <a:rPr lang="en-US" sz="2400" u="sng" dirty="0">
                <a:latin typeface="Times New Roman" panose="02020603050405020304" pitchFamily="18" charset="0"/>
                <a:cs typeface="Times New Roman" panose="02020603050405020304" pitchFamily="18" charset="0"/>
                <a:hlinkClick r:id="rId4"/>
              </a:rPr>
              <a:t>://www.geeksforgeeks.org</a:t>
            </a:r>
            <a:r>
              <a:rPr lang="en-US" sz="2400" u="sng" dirty="0" smtClean="0">
                <a:latin typeface="Times New Roman" panose="02020603050405020304" pitchFamily="18" charset="0"/>
                <a:cs typeface="Times New Roman" panose="02020603050405020304" pitchFamily="18" charset="0"/>
                <a:hlinkClick r:id="rId4"/>
              </a:rPr>
              <a:t>/</a:t>
            </a:r>
            <a:endParaRPr lang="en-US" sz="2400" dirty="0">
              <a:latin typeface="Times New Roman" panose="02020603050405020304" pitchFamily="18" charset="0"/>
              <a:cs typeface="Times New Roman" panose="02020603050405020304" pitchFamily="18" charset="0"/>
            </a:endParaRPr>
          </a:p>
          <a:p>
            <a:pPr lvl="0">
              <a:lnSpc>
                <a:spcPct val="150000"/>
              </a:lnSpc>
            </a:pPr>
            <a:r>
              <a:rPr lang="en-IN" sz="2400" dirty="0">
                <a:latin typeface="Times New Roman" pitchFamily="18" charset="0"/>
                <a:cs typeface="Times New Roman" pitchFamily="18" charset="0"/>
                <a:hlinkClick r:id="rId5"/>
              </a:rPr>
              <a:t>https://www.beta-labs.in</a:t>
            </a:r>
            <a:r>
              <a:rPr lang="en-IN" sz="2400" dirty="0" smtClean="0">
                <a:latin typeface="Times New Roman" pitchFamily="18" charset="0"/>
                <a:cs typeface="Times New Roman" pitchFamily="18" charset="0"/>
                <a:hlinkClick r:id="rId5"/>
              </a:rPr>
              <a:t>/</a:t>
            </a:r>
            <a:endParaRPr lang="en-IN" sz="2400" dirty="0" smtClean="0">
              <a:latin typeface="Times New Roman" pitchFamily="18" charset="0"/>
              <a:cs typeface="Times New Roman" pitchFamily="18" charset="0"/>
            </a:endParaRPr>
          </a:p>
          <a:p>
            <a:pPr lvl="0">
              <a:lnSpc>
                <a:spcPct val="150000"/>
              </a:lnSpc>
            </a:pPr>
            <a:r>
              <a:rPr lang="en-IN" sz="2400" dirty="0">
                <a:latin typeface="Times New Roman" pitchFamily="18" charset="0"/>
                <a:cs typeface="Times New Roman" pitchFamily="18" charset="0"/>
                <a:hlinkClick r:id="rId6"/>
              </a:rPr>
              <a:t>https://getbootstrap.com/</a:t>
            </a:r>
            <a:endParaRPr lang="en-IN" sz="2400" dirty="0" smtClean="0">
              <a:latin typeface="Times New Roman" pitchFamily="18" charset="0"/>
              <a:cs typeface="Times New Roman" pitchFamily="18" charset="0"/>
            </a:endParaRPr>
          </a:p>
          <a:p>
            <a:pPr lvl="0">
              <a:lnSpc>
                <a:spcPct val="150000"/>
              </a:lnSpc>
            </a:pPr>
            <a:r>
              <a:rPr lang="en-IN" sz="2400" dirty="0">
                <a:latin typeface="Times New Roman" pitchFamily="18" charset="0"/>
                <a:cs typeface="Times New Roman" pitchFamily="18" charset="0"/>
                <a:hlinkClick r:id="rId7"/>
              </a:rPr>
              <a:t>https://stackoverflow.com/</a:t>
            </a: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038545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125" y="1501186"/>
            <a:ext cx="9144000" cy="2387600"/>
          </a:xfrm>
        </p:spPr>
        <p:txBody>
          <a:bodyPr/>
          <a:lstStyle/>
          <a:p>
            <a:r>
              <a:rPr lang="en-IN" dirty="0" smtClean="0">
                <a:latin typeface="Times New Roman" pitchFamily="18" charset="0"/>
                <a:cs typeface="Times New Roman" pitchFamily="18" charset="0"/>
              </a:rPr>
              <a:t>THANK YOU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93933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783" y="248195"/>
            <a:ext cx="10123714" cy="1280159"/>
          </a:xfrm>
        </p:spPr>
        <p:txBody>
          <a:bodyPr/>
          <a:lstStyle/>
          <a:p>
            <a:pPr algn="ctr"/>
            <a:r>
              <a:rPr lang="en-IN" dirty="0" smtClean="0">
                <a:latin typeface="Times New Roman" pitchFamily="18" charset="0"/>
                <a:cs typeface="Times New Roman" pitchFamily="18" charset="0"/>
              </a:rPr>
              <a:t>Overview Of Presentation: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15292"/>
            <a:ext cx="11062252" cy="5177056"/>
          </a:xfrm>
        </p:spPr>
        <p:txBody>
          <a:bodyPr>
            <a:normAutofit/>
          </a:bodyPr>
          <a:lstStyle/>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Introduction</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Motivation</a:t>
            </a:r>
            <a:endParaRPr lang="en-US" sz="2400"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Objective</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Hardware And Software </a:t>
            </a:r>
            <a:r>
              <a:rPr lang="en-US" dirty="0" smtClean="0">
                <a:latin typeface="Times New Roman" panose="02020603050405020304" pitchFamily="18" charset="0"/>
                <a:cs typeface="Times New Roman" panose="02020603050405020304" pitchFamily="18" charset="0"/>
              </a:rPr>
              <a:t>Requirement</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Tools and Languages</a:t>
            </a:r>
            <a:endParaRPr lang="en-US"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Implementation and user interface</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Benefits of the proposed work</a:t>
            </a:r>
            <a:endParaRPr lang="en-US"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Scope for </a:t>
            </a:r>
            <a:r>
              <a:rPr lang="en-US" dirty="0">
                <a:latin typeface="Times New Roman" panose="02020603050405020304" pitchFamily="18" charset="0"/>
                <a:cs typeface="Times New Roman" panose="02020603050405020304" pitchFamily="18" charset="0"/>
              </a:rPr>
              <a:t>future </a:t>
            </a:r>
            <a:r>
              <a:rPr lang="en-US" dirty="0" smtClean="0">
                <a:latin typeface="Times New Roman" panose="02020603050405020304" pitchFamily="18" charset="0"/>
                <a:cs typeface="Times New Roman" panose="02020603050405020304" pitchFamily="18" charset="0"/>
              </a:rPr>
              <a:t>works</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Source code and live link</a:t>
            </a:r>
            <a:endParaRPr lang="en-US"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0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0"/>
            <a:ext cx="10515600" cy="1325563"/>
          </a:xfrm>
        </p:spPr>
        <p:txBody>
          <a:bodyPr/>
          <a:lstStyle/>
          <a:p>
            <a:pPr algn="ctr"/>
            <a:r>
              <a:rPr lang="en-IN"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25137" y="1280160"/>
            <a:ext cx="10515600" cy="5251269"/>
          </a:xfrm>
        </p:spPr>
        <p:txBody>
          <a:bodyPr>
            <a:normAutofit/>
          </a:bodyPr>
          <a:lstStyle/>
          <a:p>
            <a:r>
              <a:rPr lang="en-US" sz="2400" dirty="0" smtClean="0">
                <a:latin typeface="Times New Roman" pitchFamily="18" charset="0"/>
                <a:cs typeface="Times New Roman" pitchFamily="18" charset="0"/>
              </a:rPr>
              <a:t>This project is aimed at developing an online static website for a Resort which can be used by customers to get the detail of the resort, reserve rooms according to their choice, order food from our resort’s restaurant, contact details, address, images and other facilities online.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This is designed to assist in strategic planning, and will help you ensure that your organization is equipped with the right level of information and details for your future goals.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This website contain Home page where all the basic information about the resort and images of our resort will be available. And various other pages are linked to the website i.e. About Us page, Facilities Page, FAQs page and Contact Us page, Blog Page. This Responsive site is easy to operate and user friendly.</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07920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25137" y="1293222"/>
            <a:ext cx="10515600" cy="3590517"/>
          </a:xfrm>
        </p:spPr>
        <p:txBody>
          <a:bodyPr>
            <a:noAutofit/>
          </a:bodyPr>
          <a:lstStyle/>
          <a:p>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r>
              <a:rPr lang="en-US" sz="2600" dirty="0">
                <a:latin typeface="Times New Roman" pitchFamily="18" charset="0"/>
                <a:cs typeface="Times New Roman" pitchFamily="18" charset="0"/>
              </a:rPr>
              <a:t>It focuses on giving </a:t>
            </a:r>
            <a:r>
              <a:rPr lang="en-US" sz="2600" dirty="0" smtClean="0">
                <a:latin typeface="Times New Roman" pitchFamily="18" charset="0"/>
                <a:cs typeface="Times New Roman" pitchFamily="18" charset="0"/>
              </a:rPr>
              <a:t>the costumer </a:t>
            </a:r>
            <a:r>
              <a:rPr lang="en-US" sz="2600" dirty="0">
                <a:latin typeface="Times New Roman" pitchFamily="18" charset="0"/>
                <a:cs typeface="Times New Roman" pitchFamily="18" charset="0"/>
              </a:rPr>
              <a:t>all the information about the resort, photos of resort and also </a:t>
            </a:r>
            <a:r>
              <a:rPr lang="en-US" sz="2600" dirty="0" smtClean="0">
                <a:latin typeface="Times New Roman" pitchFamily="18" charset="0"/>
                <a:cs typeface="Times New Roman" pitchFamily="18" charset="0"/>
              </a:rPr>
              <a:t>help them </a:t>
            </a:r>
            <a:r>
              <a:rPr lang="en-US" sz="2600" dirty="0">
                <a:latin typeface="Times New Roman" pitchFamily="18" charset="0"/>
                <a:cs typeface="Times New Roman" pitchFamily="18" charset="0"/>
              </a:rPr>
              <a:t>to see various room in the resort and book them in advance ,various </a:t>
            </a:r>
            <a:r>
              <a:rPr lang="en-US" sz="2600" dirty="0" smtClean="0">
                <a:latin typeface="Times New Roman" pitchFamily="18" charset="0"/>
                <a:cs typeface="Times New Roman" pitchFamily="18" charset="0"/>
              </a:rPr>
              <a:t>other pages </a:t>
            </a:r>
            <a:r>
              <a:rPr lang="en-US" sz="2600" dirty="0">
                <a:latin typeface="Times New Roman" pitchFamily="18" charset="0"/>
                <a:cs typeface="Times New Roman" pitchFamily="18" charset="0"/>
              </a:rPr>
              <a:t>are About Us page, Facilities Page, </a:t>
            </a:r>
            <a:r>
              <a:rPr lang="en-US" sz="2600" dirty="0" smtClean="0">
                <a:latin typeface="Times New Roman" pitchFamily="18" charset="0"/>
                <a:cs typeface="Times New Roman" pitchFamily="18" charset="0"/>
              </a:rPr>
              <a:t>FAQs </a:t>
            </a:r>
            <a:r>
              <a:rPr lang="en-US" sz="2600" dirty="0">
                <a:latin typeface="Times New Roman" pitchFamily="18" charset="0"/>
                <a:cs typeface="Times New Roman" pitchFamily="18" charset="0"/>
              </a:rPr>
              <a:t>page and Contact Us page, </a:t>
            </a:r>
            <a:r>
              <a:rPr lang="en-US" sz="2600" dirty="0" smtClean="0">
                <a:latin typeface="Times New Roman" pitchFamily="18" charset="0"/>
                <a:cs typeface="Times New Roman" pitchFamily="18" charset="0"/>
              </a:rPr>
              <a:t>Blog Page.</a:t>
            </a:r>
          </a:p>
          <a:p>
            <a:endParaRPr lang="en-US" sz="2600" dirty="0" smtClean="0">
              <a:latin typeface="Times New Roman" pitchFamily="18" charset="0"/>
              <a:cs typeface="Times New Roman" pitchFamily="18" charset="0"/>
            </a:endParaRPr>
          </a:p>
          <a:p>
            <a:r>
              <a:rPr lang="en-US" sz="2600" dirty="0">
                <a:latin typeface="Times New Roman" pitchFamily="18" charset="0"/>
                <a:cs typeface="Times New Roman" pitchFamily="18" charset="0"/>
              </a:rPr>
              <a:t>The resort system project main idea is to develop </a:t>
            </a:r>
            <a:r>
              <a:rPr lang="en-US" sz="2600" dirty="0" smtClean="0">
                <a:latin typeface="Times New Roman" pitchFamily="18" charset="0"/>
                <a:cs typeface="Times New Roman" pitchFamily="18" charset="0"/>
              </a:rPr>
              <a:t>an online </a:t>
            </a:r>
            <a:r>
              <a:rPr lang="en-US" sz="2600" dirty="0">
                <a:latin typeface="Times New Roman" pitchFamily="18" charset="0"/>
                <a:cs typeface="Times New Roman" pitchFamily="18" charset="0"/>
              </a:rPr>
              <a:t>web based application which is accessible for all and to create a scope </a:t>
            </a:r>
            <a:r>
              <a:rPr lang="en-US" sz="2600" dirty="0" smtClean="0">
                <a:latin typeface="Times New Roman" pitchFamily="18" charset="0"/>
                <a:cs typeface="Times New Roman" pitchFamily="18" charset="0"/>
              </a:rPr>
              <a:t>for visiting </a:t>
            </a:r>
            <a:r>
              <a:rPr lang="en-US" sz="2600" dirty="0">
                <a:latin typeface="Times New Roman" pitchFamily="18" charset="0"/>
                <a:cs typeface="Times New Roman" pitchFamily="18" charset="0"/>
              </a:rPr>
              <a:t>tourists from different geographic locations. </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33442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Motivation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600" dirty="0">
                <a:latin typeface="Times New Roman" pitchFamily="18" charset="0"/>
                <a:cs typeface="Times New Roman" pitchFamily="18" charset="0"/>
              </a:rPr>
              <a:t>In the present time there is a great rush in Resorts, as these have </a:t>
            </a:r>
            <a:r>
              <a:rPr lang="en-US" sz="2600" dirty="0" smtClean="0">
                <a:latin typeface="Times New Roman" pitchFamily="18" charset="0"/>
                <a:cs typeface="Times New Roman" pitchFamily="18" charset="0"/>
              </a:rPr>
              <a:t>become necessity </a:t>
            </a:r>
            <a:r>
              <a:rPr lang="en-US" sz="2600" dirty="0">
                <a:latin typeface="Times New Roman" pitchFamily="18" charset="0"/>
                <a:cs typeface="Times New Roman" pitchFamily="18" charset="0"/>
              </a:rPr>
              <a:t>for everyone in the society. People travel a lot, stay in hotels </a:t>
            </a:r>
            <a:r>
              <a:rPr lang="en-US" sz="2600" dirty="0" smtClean="0">
                <a:latin typeface="Times New Roman" pitchFamily="18" charset="0"/>
                <a:cs typeface="Times New Roman" pitchFamily="18" charset="0"/>
              </a:rPr>
              <a:t>and resorts</a:t>
            </a:r>
            <a:r>
              <a:rPr lang="en-US" sz="2600" dirty="0">
                <a:latin typeface="Times New Roman" pitchFamily="18" charset="0"/>
                <a:cs typeface="Times New Roman" pitchFamily="18" charset="0"/>
              </a:rPr>
              <a:t>, goes to the hotels for functions, meeting and refreshment. Our </a:t>
            </a:r>
            <a:r>
              <a:rPr lang="en-US" sz="2600" dirty="0" smtClean="0">
                <a:latin typeface="Times New Roman" pitchFamily="18" charset="0"/>
                <a:cs typeface="Times New Roman" pitchFamily="18" charset="0"/>
              </a:rPr>
              <a:t>project is developed </a:t>
            </a:r>
            <a:r>
              <a:rPr lang="en-US" sz="2600" dirty="0">
                <a:latin typeface="Times New Roman" pitchFamily="18" charset="0"/>
                <a:cs typeface="Times New Roman" pitchFamily="18" charset="0"/>
              </a:rPr>
              <a:t>keeping in mind the general needs of the customers when he goes </a:t>
            </a:r>
            <a:r>
              <a:rPr lang="en-US" sz="2600" dirty="0" smtClean="0">
                <a:latin typeface="Times New Roman" pitchFamily="18" charset="0"/>
                <a:cs typeface="Times New Roman" pitchFamily="18" charset="0"/>
              </a:rPr>
              <a:t>to the </a:t>
            </a:r>
            <a:r>
              <a:rPr lang="en-US" sz="2600" dirty="0">
                <a:latin typeface="Times New Roman" pitchFamily="18" charset="0"/>
                <a:cs typeface="Times New Roman" pitchFamily="18" charset="0"/>
              </a:rPr>
              <a:t>resort. </a:t>
            </a:r>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Our main focus is to make our project easy </a:t>
            </a:r>
            <a:r>
              <a:rPr lang="en-US" sz="2600" dirty="0">
                <a:latin typeface="Times New Roman" pitchFamily="18" charset="0"/>
                <a:cs typeface="Times New Roman" pitchFamily="18" charset="0"/>
              </a:rPr>
              <a:t>to understand and </a:t>
            </a:r>
            <a:r>
              <a:rPr lang="en-US" sz="2600" dirty="0" smtClean="0">
                <a:latin typeface="Times New Roman" pitchFamily="18" charset="0"/>
                <a:cs typeface="Times New Roman" pitchFamily="18" charset="0"/>
              </a:rPr>
              <a:t>is according </a:t>
            </a:r>
            <a:r>
              <a:rPr lang="en-US" sz="2600" dirty="0">
                <a:latin typeface="Times New Roman" pitchFamily="18" charset="0"/>
                <a:cs typeface="Times New Roman" pitchFamily="18" charset="0"/>
              </a:rPr>
              <a:t>to the user need.</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657241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Hardware And Software Requirements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269274" y="2011679"/>
            <a:ext cx="10515600" cy="3500846"/>
          </a:xfrm>
        </p:spPr>
        <p:txBody>
          <a:bodyPr>
            <a:noAutofit/>
          </a:bodyPr>
          <a:lstStyle/>
          <a:p>
            <a:pPr marL="457200" lvl="1" indent="0">
              <a:buNone/>
            </a:pPr>
            <a:r>
              <a:rPr lang="en-IN" dirty="0">
                <a:latin typeface="Times New Roman" panose="02020603050405020304" pitchFamily="18" charset="0"/>
                <a:cs typeface="Times New Roman" panose="02020603050405020304" pitchFamily="18" charset="0"/>
              </a:rPr>
              <a:t>Hardware: </a:t>
            </a:r>
            <a:endParaRPr lang="en-IN"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Processor </a:t>
            </a:r>
            <a:r>
              <a:rPr lang="en-IN" dirty="0">
                <a:latin typeface="Times New Roman" panose="02020603050405020304" pitchFamily="18" charset="0"/>
                <a:cs typeface="Times New Roman" panose="02020603050405020304" pitchFamily="18" charset="0"/>
              </a:rPr>
              <a:t>:Intel i5 </a:t>
            </a:r>
            <a:endParaRPr lang="en-IN"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RAM </a:t>
            </a:r>
            <a:r>
              <a:rPr lang="en-IN" dirty="0">
                <a:latin typeface="Times New Roman" panose="02020603050405020304" pitchFamily="18" charset="0"/>
                <a:cs typeface="Times New Roman" panose="02020603050405020304" pitchFamily="18" charset="0"/>
              </a:rPr>
              <a:t>: 8 GB </a:t>
            </a:r>
            <a:endParaRPr lang="en-IN"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Hard </a:t>
            </a:r>
            <a:r>
              <a:rPr lang="en-IN" dirty="0">
                <a:latin typeface="Times New Roman" panose="02020603050405020304" pitchFamily="18" charset="0"/>
                <a:cs typeface="Times New Roman" panose="02020603050405020304" pitchFamily="18" charset="0"/>
              </a:rPr>
              <a:t>disk : 256GB </a:t>
            </a:r>
            <a:endParaRPr lang="en-IN"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r>
              <a:rPr lang="en-IN" dirty="0" smtClean="0">
                <a:latin typeface="Times New Roman" panose="02020603050405020304" pitchFamily="18" charset="0"/>
                <a:cs typeface="Times New Roman" panose="02020603050405020304" pitchFamily="18" charset="0"/>
              </a:rPr>
              <a:t>Software</a:t>
            </a:r>
            <a:r>
              <a:rPr lang="en-IN" dirty="0">
                <a:latin typeface="Times New Roman" panose="02020603050405020304" pitchFamily="18" charset="0"/>
                <a:cs typeface="Times New Roman" panose="02020603050405020304" pitchFamily="18" charset="0"/>
              </a:rPr>
              <a:t>: </a:t>
            </a:r>
          </a:p>
          <a:p>
            <a:pPr lvl="1"/>
            <a:r>
              <a:rPr lang="en-IN" dirty="0" smtClean="0">
                <a:latin typeface="Times New Roman" panose="02020603050405020304" pitchFamily="18" charset="0"/>
                <a:cs typeface="Times New Roman" panose="02020603050405020304" pitchFamily="18" charset="0"/>
              </a:rPr>
              <a:t>Macintosh /Microsoft Windows /Linux </a:t>
            </a:r>
            <a:endParaRPr lang="en-IN" dirty="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Virtual Studio </a:t>
            </a:r>
            <a:r>
              <a:rPr lang="en-IN" dirty="0">
                <a:latin typeface="Times New Roman" panose="02020603050405020304" pitchFamily="18" charset="0"/>
                <a:cs typeface="Times New Roman" panose="02020603050405020304" pitchFamily="18" charset="0"/>
              </a:rPr>
              <a:t>Code or any other text editor </a:t>
            </a:r>
          </a:p>
          <a:p>
            <a:pPr lvl="1"/>
            <a:r>
              <a:rPr lang="en-IN" dirty="0" smtClean="0">
                <a:latin typeface="Times New Roman" panose="02020603050405020304" pitchFamily="18" charset="0"/>
                <a:cs typeface="Times New Roman" panose="02020603050405020304" pitchFamily="18" charset="0"/>
              </a:rPr>
              <a:t>Chrome </a:t>
            </a:r>
            <a:r>
              <a:rPr lang="en-IN" dirty="0">
                <a:latin typeface="Times New Roman" panose="02020603050405020304" pitchFamily="18" charset="0"/>
                <a:cs typeface="Times New Roman" panose="02020603050405020304" pitchFamily="18" charset="0"/>
              </a:rPr>
              <a:t>or any other browser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004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kern="0" dirty="0" smtClean="0">
                <a:solidFill>
                  <a:sysClr val="windowText" lastClr="000000"/>
                </a:solidFill>
                <a:latin typeface="Times New Roman" panose="02020603050405020304" pitchFamily="18" charset="0"/>
                <a:cs typeface="Times New Roman" panose="02020603050405020304" pitchFamily="18" charset="0"/>
              </a:rPr>
              <a:t>Languages used</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9880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1874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7D9F86A3-FB5F-4A0A-B47F-B9BEF187818D}"/>
                                            </p:graphicEl>
                                          </p:spTgt>
                                        </p:tgtEl>
                                        <p:attrNameLst>
                                          <p:attrName>style.visibility</p:attrName>
                                        </p:attrNameLst>
                                      </p:cBhvr>
                                      <p:to>
                                        <p:strVal val="visible"/>
                                      </p:to>
                                    </p:set>
                                    <p:anim calcmode="lin" valueType="num">
                                      <p:cBhvr additive="base">
                                        <p:cTn id="7" dur="500" fill="hold"/>
                                        <p:tgtEl>
                                          <p:spTgt spid="7">
                                            <p:graphicEl>
                                              <a:dgm id="{7D9F86A3-FB5F-4A0A-B47F-B9BEF187818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7D9F86A3-FB5F-4A0A-B47F-B9BEF187818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graphicEl>
                                              <a:dgm id="{E823D750-0590-46A9-ADC5-6F81103BF187}"/>
                                            </p:graphicEl>
                                          </p:spTgt>
                                        </p:tgtEl>
                                        <p:attrNameLst>
                                          <p:attrName>style.visibility</p:attrName>
                                        </p:attrNameLst>
                                      </p:cBhvr>
                                      <p:to>
                                        <p:strVal val="visible"/>
                                      </p:to>
                                    </p:set>
                                    <p:anim calcmode="lin" valueType="num">
                                      <p:cBhvr additive="base">
                                        <p:cTn id="11" dur="500" fill="hold"/>
                                        <p:tgtEl>
                                          <p:spTgt spid="7">
                                            <p:graphicEl>
                                              <a:dgm id="{E823D750-0590-46A9-ADC5-6F81103BF187}"/>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graphicEl>
                                              <a:dgm id="{E823D750-0590-46A9-ADC5-6F81103BF187}"/>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graphicEl>
                                              <a:dgm id="{994E9A1E-1FD8-4F95-8ACB-1196B80AEBDA}"/>
                                            </p:graphicEl>
                                          </p:spTgt>
                                        </p:tgtEl>
                                        <p:attrNameLst>
                                          <p:attrName>style.visibility</p:attrName>
                                        </p:attrNameLst>
                                      </p:cBhvr>
                                      <p:to>
                                        <p:strVal val="visible"/>
                                      </p:to>
                                    </p:set>
                                    <p:anim calcmode="lin" valueType="num">
                                      <p:cBhvr additive="base">
                                        <p:cTn id="17" dur="500" fill="hold"/>
                                        <p:tgtEl>
                                          <p:spTgt spid="7">
                                            <p:graphicEl>
                                              <a:dgm id="{994E9A1E-1FD8-4F95-8ACB-1196B80AEBDA}"/>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994E9A1E-1FD8-4F95-8ACB-1196B80AEBDA}"/>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graphicEl>
                                              <a:dgm id="{A47F9B39-9038-4F7F-AB58-B0694F486AA8}"/>
                                            </p:graphicEl>
                                          </p:spTgt>
                                        </p:tgtEl>
                                        <p:attrNameLst>
                                          <p:attrName>style.visibility</p:attrName>
                                        </p:attrNameLst>
                                      </p:cBhvr>
                                      <p:to>
                                        <p:strVal val="visible"/>
                                      </p:to>
                                    </p:set>
                                    <p:anim calcmode="lin" valueType="num">
                                      <p:cBhvr additive="base">
                                        <p:cTn id="21" dur="500" fill="hold"/>
                                        <p:tgtEl>
                                          <p:spTgt spid="7">
                                            <p:graphicEl>
                                              <a:dgm id="{A47F9B39-9038-4F7F-AB58-B0694F486AA8}"/>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graphicEl>
                                              <a:dgm id="{A47F9B39-9038-4F7F-AB58-B0694F486AA8}"/>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graphicEl>
                                              <a:dgm id="{0BFB57DE-087B-4965-B05D-5F8D1BB29B7E}"/>
                                            </p:graphicEl>
                                          </p:spTgt>
                                        </p:tgtEl>
                                        <p:attrNameLst>
                                          <p:attrName>style.visibility</p:attrName>
                                        </p:attrNameLst>
                                      </p:cBhvr>
                                      <p:to>
                                        <p:strVal val="visible"/>
                                      </p:to>
                                    </p:set>
                                    <p:anim calcmode="lin" valueType="num">
                                      <p:cBhvr additive="base">
                                        <p:cTn id="27" dur="500" fill="hold"/>
                                        <p:tgtEl>
                                          <p:spTgt spid="7">
                                            <p:graphicEl>
                                              <a:dgm id="{0BFB57DE-087B-4965-B05D-5F8D1BB29B7E}"/>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graphicEl>
                                              <a:dgm id="{0BFB57DE-087B-4965-B05D-5F8D1BB29B7E}"/>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graphicEl>
                                              <a:dgm id="{D63D0537-6C32-4FAE-AB0F-C4CD95BB39A3}"/>
                                            </p:graphicEl>
                                          </p:spTgt>
                                        </p:tgtEl>
                                        <p:attrNameLst>
                                          <p:attrName>style.visibility</p:attrName>
                                        </p:attrNameLst>
                                      </p:cBhvr>
                                      <p:to>
                                        <p:strVal val="visible"/>
                                      </p:to>
                                    </p:set>
                                    <p:anim calcmode="lin" valueType="num">
                                      <p:cBhvr additive="base">
                                        <p:cTn id="31" dur="500" fill="hold"/>
                                        <p:tgtEl>
                                          <p:spTgt spid="7">
                                            <p:graphicEl>
                                              <a:dgm id="{D63D0537-6C32-4FAE-AB0F-C4CD95BB39A3}"/>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graphicEl>
                                              <a:dgm id="{D63D0537-6C32-4FAE-AB0F-C4CD95BB39A3}"/>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graphicEl>
                                              <a:dgm id="{3F9A41EC-5171-410B-A974-4A7C779565D9}"/>
                                            </p:graphicEl>
                                          </p:spTgt>
                                        </p:tgtEl>
                                        <p:attrNameLst>
                                          <p:attrName>style.visibility</p:attrName>
                                        </p:attrNameLst>
                                      </p:cBhvr>
                                      <p:to>
                                        <p:strVal val="visible"/>
                                      </p:to>
                                    </p:set>
                                    <p:anim calcmode="lin" valueType="num">
                                      <p:cBhvr additive="base">
                                        <p:cTn id="37" dur="500" fill="hold"/>
                                        <p:tgtEl>
                                          <p:spTgt spid="7">
                                            <p:graphicEl>
                                              <a:dgm id="{3F9A41EC-5171-410B-A974-4A7C779565D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graphicEl>
                                              <a:dgm id="{3F9A41EC-5171-410B-A974-4A7C779565D9}"/>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graphicEl>
                                              <a:dgm id="{2988D0DD-3070-4E0B-958B-26415E6DE49E}"/>
                                            </p:graphicEl>
                                          </p:spTgt>
                                        </p:tgtEl>
                                        <p:attrNameLst>
                                          <p:attrName>style.visibility</p:attrName>
                                        </p:attrNameLst>
                                      </p:cBhvr>
                                      <p:to>
                                        <p:strVal val="visible"/>
                                      </p:to>
                                    </p:set>
                                    <p:anim calcmode="lin" valueType="num">
                                      <p:cBhvr additive="base">
                                        <p:cTn id="41" dur="500" fill="hold"/>
                                        <p:tgtEl>
                                          <p:spTgt spid="7">
                                            <p:graphicEl>
                                              <a:dgm id="{2988D0DD-3070-4E0B-958B-26415E6DE49E}"/>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graphicEl>
                                              <a:dgm id="{2988D0DD-3070-4E0B-958B-26415E6DE49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5198"/>
            <a:ext cx="10515600" cy="4351338"/>
          </a:xfrm>
        </p:spPr>
        <p:txBody>
          <a:bodyPr>
            <a:normAutofit fontScale="92500"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This project is implemented by the help of Visual Code.</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user interface design was one of the core tasks in this project. The aim </a:t>
            </a:r>
            <a:r>
              <a:rPr lang="en-US" sz="2400" dirty="0" smtClean="0">
                <a:latin typeface="Times New Roman" panose="02020603050405020304" pitchFamily="18" charset="0"/>
                <a:cs typeface="Times New Roman" panose="02020603050405020304" pitchFamily="18" charset="0"/>
              </a:rPr>
              <a:t>of UI </a:t>
            </a:r>
            <a:r>
              <a:rPr lang="en-US" sz="2400" dirty="0">
                <a:latin typeface="Times New Roman" panose="02020603050405020304" pitchFamily="18" charset="0"/>
                <a:cs typeface="Times New Roman" panose="02020603050405020304" pitchFamily="18" charset="0"/>
              </a:rPr>
              <a:t>design is to make the application to be accepted and used easily </a:t>
            </a:r>
            <a:r>
              <a:rPr lang="en-US" sz="2400" dirty="0" smtClean="0">
                <a:latin typeface="Times New Roman" panose="02020603050405020304" pitchFamily="18" charset="0"/>
                <a:cs typeface="Times New Roman" panose="02020603050405020304" pitchFamily="18" charset="0"/>
              </a:rPr>
              <a:t>by.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link </a:t>
            </a:r>
            <a:r>
              <a:rPr lang="en-US" sz="2400" dirty="0">
                <a:latin typeface="Times New Roman" panose="02020603050405020304" pitchFamily="18" charset="0"/>
                <a:cs typeface="Times New Roman" panose="02020603050405020304" pitchFamily="18" charset="0"/>
              </a:rPr>
              <a:t>of the live page is: </a:t>
            </a:r>
            <a:r>
              <a:rPr lang="en-US" sz="2400" dirty="0" smtClean="0">
                <a:latin typeface="Times New Roman" panose="02020603050405020304" pitchFamily="18" charset="0"/>
                <a:cs typeface="Times New Roman" panose="02020603050405020304" pitchFamily="18" charset="0"/>
                <a:hlinkClick r:id="rId2"/>
              </a:rPr>
              <a:t>Website</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38200" y="329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latin typeface="Times New Roman" pitchFamily="18" charset="0"/>
                <a:cs typeface="Times New Roman" pitchFamily="18" charset="0"/>
              </a:rPr>
              <a:t>Implementation and User Interface</a:t>
            </a:r>
            <a:endParaRPr lang="en-IN"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745" y="2217106"/>
            <a:ext cx="4183692" cy="2091846"/>
          </a:xfrm>
          <a:prstGeom prst="rect">
            <a:avLst/>
          </a:prstGeom>
        </p:spPr>
      </p:pic>
    </p:spTree>
    <p:extLst>
      <p:ext uri="{BB962C8B-B14F-4D97-AF65-F5344CB8AC3E}">
        <p14:creationId xmlns:p14="http://schemas.microsoft.com/office/powerpoint/2010/main" val="2878977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lstStyle/>
          <a:p>
            <a:pPr algn="ctr"/>
            <a:r>
              <a:rPr lang="en-IN" dirty="0" smtClean="0">
                <a:latin typeface="Times New Roman" pitchFamily="18" charset="0"/>
                <a:cs typeface="Times New Roman" pitchFamily="18" charset="0"/>
              </a:rPr>
              <a:t>Benefits of the proposed work</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81487"/>
            <a:ext cx="10515600" cy="4771119"/>
          </a:xfrm>
        </p:spPr>
        <p:txBody>
          <a:bodyPr>
            <a:no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Saves time of customers in quickly reserving all the facility of resort.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ability to book rooms anytime, from anywhere with Internet access.</a:t>
            </a:r>
          </a:p>
          <a:p>
            <a:pPr marL="0" indent="0">
              <a:buNone/>
            </a:pPr>
            <a:r>
              <a:rPr lang="en-US" sz="2400" dirty="0">
                <a:latin typeface="Times New Roman" panose="02020603050405020304" pitchFamily="18" charset="0"/>
                <a:cs typeface="Times New Roman" panose="02020603050405020304" pitchFamily="18" charset="0"/>
              </a:rPr>
              <a:t>• Provides the information about resort facilities.</a:t>
            </a:r>
          </a:p>
          <a:p>
            <a:pPr marL="0" indent="0">
              <a:buNone/>
            </a:pPr>
            <a:r>
              <a:rPr lang="en-US" sz="2400" dirty="0">
                <a:latin typeface="Times New Roman" panose="02020603050405020304" pitchFamily="18" charset="0"/>
                <a:cs typeface="Times New Roman" panose="02020603050405020304" pitchFamily="18" charset="0"/>
              </a:rPr>
              <a:t>• User friendly interface.</a:t>
            </a:r>
          </a:p>
          <a:p>
            <a:pPr marL="0" indent="0">
              <a:buNone/>
            </a:pPr>
            <a:r>
              <a:rPr lang="en-US" sz="2400" dirty="0">
                <a:latin typeface="Times New Roman" panose="02020603050405020304" pitchFamily="18" charset="0"/>
                <a:cs typeface="Times New Roman" panose="02020603050405020304" pitchFamily="18" charset="0"/>
              </a:rPr>
              <a:t>• No Convenience fees.</a:t>
            </a:r>
          </a:p>
          <a:p>
            <a:pPr marL="0" indent="0">
              <a:buNone/>
            </a:pPr>
            <a:r>
              <a:rPr lang="en-US" sz="2400" dirty="0">
                <a:latin typeface="Times New Roman" panose="02020603050405020304" pitchFamily="18" charset="0"/>
                <a:cs typeface="Times New Roman" panose="02020603050405020304" pitchFamily="18" charset="0"/>
              </a:rPr>
              <a:t>• Total features of resort are accessible</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Easy to use and simple to understand.</a:t>
            </a:r>
          </a:p>
          <a:p>
            <a:pPr marL="0" indent="0">
              <a:buNone/>
            </a:pPr>
            <a:r>
              <a:rPr lang="en-US" sz="2400" dirty="0" smtClean="0">
                <a:latin typeface="Times New Roman" panose="02020603050405020304" pitchFamily="18" charset="0"/>
                <a:cs typeface="Times New Roman" panose="02020603050405020304" pitchFamily="18" charset="0"/>
              </a:rPr>
              <a:t>• Quick and save lots of time.</a:t>
            </a:r>
            <a:endParaRPr lang="en-US" sz="2200" dirty="0" smtClean="0">
              <a:latin typeface="Times New Roman" pitchFamily="18" charset="0"/>
              <a:cs typeface="Times New Roman" pitchFamily="18" charset="0"/>
            </a:endParaRPr>
          </a:p>
          <a:p>
            <a:pPr lvl="1">
              <a:buFont typeface="Wingdings" panose="05000000000000000000" pitchFamily="2" charset="2"/>
              <a:buChar char="Ø"/>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526007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710</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Overview Of Presentation:</vt:lpstr>
      <vt:lpstr>Introduction</vt:lpstr>
      <vt:lpstr>OBJECTIVE</vt:lpstr>
      <vt:lpstr>Motivation</vt:lpstr>
      <vt:lpstr>Hardware And Software Requirements</vt:lpstr>
      <vt:lpstr>Languages used</vt:lpstr>
      <vt:lpstr>PowerPoint Presentation</vt:lpstr>
      <vt:lpstr>Benefits of the proposed work</vt:lpstr>
      <vt:lpstr>Scope For Future Works</vt:lpstr>
      <vt:lpstr>Source code and live link</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Nandani Bansal</dc:creator>
  <cp:lastModifiedBy>Nandani Bansal</cp:lastModifiedBy>
  <cp:revision>8</cp:revision>
  <dcterms:created xsi:type="dcterms:W3CDTF">2020-12-07T05:53:21Z</dcterms:created>
  <dcterms:modified xsi:type="dcterms:W3CDTF">2020-12-07T07:03:49Z</dcterms:modified>
</cp:coreProperties>
</file>