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99" r:id="rId3"/>
    <p:sldId id="259" r:id="rId4"/>
    <p:sldId id="258" r:id="rId5"/>
    <p:sldId id="292" r:id="rId6"/>
    <p:sldId id="260" r:id="rId7"/>
    <p:sldId id="289" r:id="rId8"/>
    <p:sldId id="296" r:id="rId9"/>
    <p:sldId id="290" r:id="rId10"/>
    <p:sldId id="263" r:id="rId11"/>
    <p:sldId id="298" r:id="rId12"/>
    <p:sldId id="264" r:id="rId13"/>
    <p:sldId id="297" r:id="rId14"/>
    <p:sldId id="268" r:id="rId15"/>
    <p:sldId id="293" r:id="rId16"/>
    <p:sldId id="291" r:id="rId17"/>
    <p:sldId id="269" r:id="rId18"/>
    <p:sldId id="270" r:id="rId19"/>
    <p:sldId id="294" r:id="rId20"/>
    <p:sldId id="271" r:id="rId21"/>
    <p:sldId id="272" r:id="rId22"/>
    <p:sldId id="273" r:id="rId23"/>
    <p:sldId id="295" r:id="rId24"/>
    <p:sldId id="286" r:id="rId25"/>
    <p:sldId id="287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EE1B38-C5EB-4D66-9137-0AFE9CDEDE8F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A9A7CB-BEE6-4F99-898E-913F06E8E125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tat-computing.org/dataexpo/2009/the-dat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362512"/>
            <a:ext cx="6498159" cy="916641"/>
          </a:xfrm>
        </p:spPr>
        <p:txBody>
          <a:bodyPr/>
          <a:lstStyle/>
          <a:p>
            <a:pPr algn="r"/>
            <a:r>
              <a:rPr lang="en-US" sz="2400" dirty="0" smtClean="0"/>
              <a:t>- </a:t>
            </a:r>
            <a:r>
              <a:rPr lang="en-US" sz="2400" dirty="0" err="1" smtClean="0"/>
              <a:t>Ashita</a:t>
            </a:r>
            <a:r>
              <a:rPr lang="en-US" sz="2400" dirty="0" smtClean="0"/>
              <a:t> </a:t>
            </a:r>
            <a:r>
              <a:rPr lang="en-US" sz="2400" dirty="0" err="1" smtClean="0"/>
              <a:t>Mepani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BIG DATA ANALYSIS ON AIRLINES DATASET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610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0625"/>
            <a:ext cx="7620000" cy="394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PIG ANALYSIS 4: FLIGHTS THAT DEPARTED ON </a:t>
            </a:r>
            <a:r>
              <a:rPr lang="en-US" b="1" dirty="0" smtClean="0"/>
              <a:t>TIME</a:t>
            </a:r>
            <a:endParaRPr lang="en-US" dirty="0"/>
          </a:p>
          <a:p>
            <a:r>
              <a:rPr lang="en-US" dirty="0" err="1"/>
              <a:t>onTimeFlight</a:t>
            </a:r>
            <a:r>
              <a:rPr lang="en-US" dirty="0"/>
              <a:t> = filter </a:t>
            </a:r>
            <a:r>
              <a:rPr lang="en-US" dirty="0" err="1"/>
              <a:t>seqFlightData</a:t>
            </a:r>
            <a:r>
              <a:rPr lang="en-US" dirty="0"/>
              <a:t> by </a:t>
            </a:r>
            <a:r>
              <a:rPr lang="en-US" dirty="0" err="1"/>
              <a:t>DepTime</a:t>
            </a:r>
            <a:r>
              <a:rPr lang="en-US" dirty="0"/>
              <a:t>==</a:t>
            </a:r>
            <a:r>
              <a:rPr lang="en-US" dirty="0" err="1"/>
              <a:t>CRSDepTime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onTimeFlightCount</a:t>
            </a:r>
            <a:r>
              <a:rPr lang="en-US" dirty="0"/>
              <a:t> = </a:t>
            </a:r>
            <a:r>
              <a:rPr lang="en-US" dirty="0" err="1"/>
              <a:t>foreach</a:t>
            </a:r>
            <a:r>
              <a:rPr lang="en-US" dirty="0"/>
              <a:t> (GROUP </a:t>
            </a:r>
            <a:r>
              <a:rPr lang="en-US" dirty="0" err="1"/>
              <a:t>onTimeFlight</a:t>
            </a:r>
            <a:r>
              <a:rPr lang="en-US" dirty="0"/>
              <a:t> ALL) GENERATE COUNT(</a:t>
            </a:r>
            <a:r>
              <a:rPr lang="en-US" dirty="0" err="1"/>
              <a:t>onTimeFlight.rank_flightData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store </a:t>
            </a:r>
            <a:r>
              <a:rPr lang="en-US" dirty="0" err="1"/>
              <a:t>onTimeFlightCount</a:t>
            </a:r>
            <a:r>
              <a:rPr lang="en-US" dirty="0"/>
              <a:t>  INTO '/Output/</a:t>
            </a:r>
            <a:r>
              <a:rPr lang="en-US" dirty="0" err="1"/>
              <a:t>PigOutput</a:t>
            </a:r>
            <a:r>
              <a:rPr lang="en-US" dirty="0"/>
              <a:t>/Analysis4' USING </a:t>
            </a:r>
            <a:r>
              <a:rPr lang="en-US" dirty="0" err="1"/>
              <a:t>PigStorage</a:t>
            </a:r>
            <a:r>
              <a:rPr lang="en-US" dirty="0"/>
              <a:t>(',');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21 at 5.26.56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31" b="-7131"/>
          <a:stretch>
            <a:fillRect/>
          </a:stretch>
        </p:blipFill>
        <p:spPr>
          <a:xfrm>
            <a:off x="739775" y="344488"/>
            <a:ext cx="7662863" cy="5692775"/>
          </a:xfrm>
        </p:spPr>
      </p:pic>
    </p:spTree>
    <p:extLst>
      <p:ext uri="{BB962C8B-B14F-4D97-AF65-F5344CB8AC3E}">
        <p14:creationId xmlns:p14="http://schemas.microsoft.com/office/powerpoint/2010/main" val="53228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6500"/>
            <a:ext cx="7620000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PIG ANALYSIS 5: FLIGHTS THAT ARE </a:t>
            </a:r>
            <a:r>
              <a:rPr lang="en-US" b="1" dirty="0" smtClean="0"/>
              <a:t>CANCELLED</a:t>
            </a:r>
            <a:endParaRPr lang="en-US" dirty="0"/>
          </a:p>
          <a:p>
            <a:r>
              <a:rPr lang="en-US" dirty="0" err="1"/>
              <a:t>flightCancelled</a:t>
            </a:r>
            <a:r>
              <a:rPr lang="en-US" dirty="0"/>
              <a:t> = filter </a:t>
            </a:r>
            <a:r>
              <a:rPr lang="en-US" dirty="0" err="1"/>
              <a:t>seqFlightData</a:t>
            </a:r>
            <a:r>
              <a:rPr lang="en-US" dirty="0"/>
              <a:t> by </a:t>
            </a:r>
            <a:r>
              <a:rPr lang="en-US" dirty="0" err="1"/>
              <a:t>CancellationCode</a:t>
            </a:r>
            <a:r>
              <a:rPr lang="en-US" dirty="0"/>
              <a:t>=='</a:t>
            </a:r>
            <a:r>
              <a:rPr lang="en-US" dirty="0" smtClean="0"/>
              <a:t>B’;</a:t>
            </a:r>
            <a:endParaRPr lang="en-US" dirty="0"/>
          </a:p>
          <a:p>
            <a:r>
              <a:rPr lang="en-US" dirty="0"/>
              <a:t>store </a:t>
            </a:r>
            <a:r>
              <a:rPr lang="en-US" dirty="0" err="1"/>
              <a:t>flightCancelled</a:t>
            </a:r>
            <a:r>
              <a:rPr lang="en-US" dirty="0"/>
              <a:t>  INTO '/Output/</a:t>
            </a:r>
            <a:r>
              <a:rPr lang="en-US" dirty="0" err="1"/>
              <a:t>PigOutput</a:t>
            </a:r>
            <a:r>
              <a:rPr lang="en-US" dirty="0"/>
              <a:t>/Analysis5' USING </a:t>
            </a:r>
            <a:r>
              <a:rPr lang="en-US" dirty="0" err="1"/>
              <a:t>PigStorage</a:t>
            </a:r>
            <a:r>
              <a:rPr lang="en-US" dirty="0"/>
              <a:t>(',');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21 at 5.27.53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0" b="-7460"/>
          <a:stretch>
            <a:fillRect/>
          </a:stretch>
        </p:blipFill>
        <p:spPr>
          <a:xfrm>
            <a:off x="739775" y="345142"/>
            <a:ext cx="7662864" cy="5692122"/>
          </a:xfrm>
        </p:spPr>
      </p:pic>
    </p:spTree>
    <p:extLst>
      <p:ext uri="{BB962C8B-B14F-4D97-AF65-F5344CB8AC3E}">
        <p14:creationId xmlns:p14="http://schemas.microsoft.com/office/powerpoint/2010/main" val="275899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60624"/>
            <a:ext cx="7662864" cy="35766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Here Airline Data is stored in </a:t>
            </a:r>
            <a:r>
              <a:rPr lang="en-US" sz="2000" dirty="0" err="1"/>
              <a:t>onTimePerf</a:t>
            </a:r>
            <a:r>
              <a:rPr lang="en-US" sz="2000" dirty="0"/>
              <a:t> </a:t>
            </a:r>
            <a:r>
              <a:rPr lang="en-US" sz="2000" dirty="0" smtClean="0"/>
              <a:t> table</a:t>
            </a:r>
          </a:p>
          <a:p>
            <a:r>
              <a:rPr lang="en-US" sz="2000" dirty="0" smtClean="0"/>
              <a:t>Partitioning is set to True and is don</a:t>
            </a:r>
            <a:r>
              <a:rPr lang="fr-FR" sz="2000" dirty="0" smtClean="0"/>
              <a:t>e on </a:t>
            </a:r>
            <a:r>
              <a:rPr lang="fr-FR" sz="2000" dirty="0" err="1" smtClean="0"/>
              <a:t>Year</a:t>
            </a:r>
            <a:r>
              <a:rPr lang="fr-FR" sz="2000" dirty="0" smtClean="0"/>
              <a:t> and </a:t>
            </a:r>
            <a:r>
              <a:rPr lang="fr-FR" sz="2000" dirty="0" err="1" smtClean="0"/>
              <a:t>Month</a:t>
            </a:r>
            <a:r>
              <a:rPr lang="fr-FR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Carriers data is stored in carrier table</a:t>
            </a:r>
          </a:p>
          <a:p>
            <a:r>
              <a:rPr lang="en-US" sz="2000" dirty="0" smtClean="0"/>
              <a:t>Airport data in stored in airport 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93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8-21 at 4.22.54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3" r="-2833"/>
          <a:stretch>
            <a:fillRect/>
          </a:stretch>
        </p:blipFill>
        <p:spPr>
          <a:xfrm>
            <a:off x="739775" y="345142"/>
            <a:ext cx="7662864" cy="5692122"/>
          </a:xfrm>
        </p:spPr>
      </p:pic>
    </p:spTree>
    <p:extLst>
      <p:ext uri="{BB962C8B-B14F-4D97-AF65-F5344CB8AC3E}">
        <p14:creationId xmlns:p14="http://schemas.microsoft.com/office/powerpoint/2010/main" val="18822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ANALYSIS </a:t>
            </a:r>
            <a:r>
              <a:rPr lang="en-US" b="1" dirty="0"/>
              <a:t>1: FLIGHTS THAT STARTED LATE BUT REACHED ON TIME</a:t>
            </a:r>
            <a:endParaRPr lang="en-US" dirty="0"/>
          </a:p>
          <a:p>
            <a:r>
              <a:rPr lang="en-US" sz="2000" dirty="0" smtClean="0"/>
              <a:t>INSERT OVERWRITE DIRECTORY '/</a:t>
            </a:r>
            <a:r>
              <a:rPr lang="en-US" sz="2000" dirty="0" err="1" smtClean="0"/>
              <a:t>FinalProject</a:t>
            </a:r>
            <a:r>
              <a:rPr lang="en-US" sz="2000" dirty="0" smtClean="0"/>
              <a:t>/output/</a:t>
            </a:r>
            <a:r>
              <a:rPr lang="en-US" sz="2000" dirty="0" err="1" smtClean="0"/>
              <a:t>HiveOutput</a:t>
            </a:r>
            <a:r>
              <a:rPr lang="en-US" sz="2000" dirty="0" smtClean="0"/>
              <a:t>/Analysis’ </a:t>
            </a:r>
          </a:p>
          <a:p>
            <a:r>
              <a:rPr lang="en-US" sz="2000" dirty="0" smtClean="0"/>
              <a:t>selectYear</a:t>
            </a:r>
            <a:r>
              <a:rPr lang="en-US" sz="2000" dirty="0"/>
              <a:t>,Month,DayofMonth,Origin,Dest,AirTime,Distance,TaxiIn,</a:t>
            </a:r>
            <a:r>
              <a:rPr lang="en-US" sz="2000" dirty="0" smtClean="0"/>
              <a:t>TaxiOut  from </a:t>
            </a:r>
            <a:r>
              <a:rPr lang="en-US" sz="2000" dirty="0" err="1"/>
              <a:t>ontimeperf</a:t>
            </a:r>
            <a:r>
              <a:rPr lang="en-US" sz="2000" dirty="0"/>
              <a:t> where </a:t>
            </a:r>
            <a:r>
              <a:rPr lang="en-US" sz="2000" dirty="0" err="1"/>
              <a:t>DepTime</a:t>
            </a:r>
            <a:r>
              <a:rPr lang="en-US" sz="2000" dirty="0"/>
              <a:t>&gt;</a:t>
            </a:r>
            <a:r>
              <a:rPr lang="en-US" sz="2000" dirty="0" err="1"/>
              <a:t>CRSDepTime</a:t>
            </a:r>
            <a:r>
              <a:rPr lang="en-US" sz="2000" dirty="0"/>
              <a:t> and </a:t>
            </a:r>
            <a:r>
              <a:rPr lang="en-US" sz="2000" dirty="0" err="1"/>
              <a:t>ArrTime</a:t>
            </a:r>
            <a:r>
              <a:rPr lang="en-US" sz="2000" dirty="0"/>
              <a:t>&lt;=</a:t>
            </a:r>
            <a:r>
              <a:rPr lang="en-US" sz="2000" dirty="0" err="1"/>
              <a:t>CRSArrTime</a:t>
            </a:r>
            <a:r>
              <a:rPr lang="en-US" sz="2000" dirty="0"/>
              <a:t>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08-21 at 2.25.27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97" r="-8697"/>
          <a:stretch>
            <a:fillRect/>
          </a:stretch>
        </p:blipFill>
        <p:spPr>
          <a:xfrm>
            <a:off x="739775" y="1714500"/>
            <a:ext cx="7662863" cy="43227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 1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4750"/>
            <a:ext cx="7620000" cy="3956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ANALYSIS </a:t>
            </a:r>
            <a:r>
              <a:rPr lang="en-US" sz="2000" b="1" dirty="0"/>
              <a:t>2: FLIGHTS THAT TRAVEL </a:t>
            </a:r>
            <a:r>
              <a:rPr lang="en-US" sz="2000" b="1" dirty="0" smtClean="0"/>
              <a:t>LESS/MORE </a:t>
            </a:r>
            <a:r>
              <a:rPr lang="en-US" sz="2000" b="1" dirty="0"/>
              <a:t>THAN 1000 </a:t>
            </a:r>
            <a:r>
              <a:rPr lang="en-US" sz="2000" b="1" dirty="0" smtClean="0"/>
              <a:t>MILES</a:t>
            </a:r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dirty="0"/>
              <a:t>INSERT OVERWRITE DIRECTORY '/Output/</a:t>
            </a:r>
            <a:r>
              <a:rPr lang="en-US" sz="2000" dirty="0" err="1"/>
              <a:t>HiveOutput</a:t>
            </a:r>
            <a:r>
              <a:rPr lang="en-US" sz="2000" dirty="0"/>
              <a:t>/Analysis2.0' select count(*) from </a:t>
            </a:r>
            <a:r>
              <a:rPr lang="en-US" sz="2000" dirty="0" err="1"/>
              <a:t>onTimePerf</a:t>
            </a:r>
            <a:r>
              <a:rPr lang="en-US" sz="2000" dirty="0"/>
              <a:t> where Distance &gt; 1000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OUTPUT: 7978861</a:t>
            </a:r>
          </a:p>
          <a:p>
            <a:r>
              <a:rPr lang="en-US" sz="2000" dirty="0"/>
              <a:t>INSERT OVERWRITE DIRECTORY '/Output/</a:t>
            </a:r>
            <a:r>
              <a:rPr lang="en-US" sz="2000" dirty="0" err="1"/>
              <a:t>HiveOutput</a:t>
            </a:r>
            <a:r>
              <a:rPr lang="en-US" sz="2000" dirty="0"/>
              <a:t>/Analysis2.1' select count(*) from </a:t>
            </a:r>
            <a:r>
              <a:rPr lang="en-US" sz="2000" dirty="0" err="1"/>
              <a:t>onTimePerf</a:t>
            </a:r>
            <a:r>
              <a:rPr lang="en-US" sz="2000" dirty="0"/>
              <a:t> where Distance &lt; 1000; </a:t>
            </a:r>
          </a:p>
          <a:p>
            <a:r>
              <a:rPr lang="en-US" sz="2000" dirty="0"/>
              <a:t>OUTPUT: 27895870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21 at 4.29.11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" b="5152"/>
          <a:stretch>
            <a:fillRect/>
          </a:stretch>
        </p:blipFill>
        <p:spPr>
          <a:xfrm>
            <a:off x="739775" y="571500"/>
            <a:ext cx="7662863" cy="5465763"/>
          </a:xfrm>
        </p:spPr>
      </p:pic>
    </p:spTree>
    <p:extLst>
      <p:ext uri="{BB962C8B-B14F-4D97-AF65-F5344CB8AC3E}">
        <p14:creationId xmlns:p14="http://schemas.microsoft.com/office/powerpoint/2010/main" val="206804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Psuedo</a:t>
            </a:r>
            <a:r>
              <a:rPr lang="en-US" dirty="0" smtClean="0"/>
              <a:t> Distributed Mode: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HDFS</a:t>
            </a:r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smtClean="0"/>
              <a:t>Visualization Tools: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9500"/>
            <a:ext cx="7620000" cy="4051300"/>
          </a:xfrm>
        </p:spPr>
        <p:txBody>
          <a:bodyPr>
            <a:normAutofit/>
          </a:bodyPr>
          <a:lstStyle/>
          <a:p>
            <a:r>
              <a:rPr lang="en-US" b="1" dirty="0"/>
              <a:t>ANALYSIS 3: </a:t>
            </a:r>
            <a:r>
              <a:rPr lang="en-US" b="1" dirty="0" smtClean="0"/>
              <a:t>TOTAL COUNT </a:t>
            </a:r>
            <a:r>
              <a:rPr lang="en-US" b="1" dirty="0"/>
              <a:t>OF FLIGHTS FOR EACH CARRIER </a:t>
            </a:r>
            <a:r>
              <a:rPr lang="en-US" b="1" dirty="0" smtClean="0"/>
              <a:t>AND COUNT CANCELLED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08-21 at 2.29.04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34" r="-21034"/>
          <a:stretch>
            <a:fillRect/>
          </a:stretch>
        </p:blipFill>
        <p:spPr>
          <a:xfrm>
            <a:off x="739775" y="1317625"/>
            <a:ext cx="7662863" cy="468788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 3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3500"/>
            <a:ext cx="7620000" cy="379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ANALYSIS </a:t>
            </a:r>
            <a:r>
              <a:rPr lang="en-US" sz="2000" b="1" dirty="0"/>
              <a:t>4: FLIGHTS THAT TOOK MORE THAN 15 MINS TO TAXIIN AND </a:t>
            </a:r>
            <a:r>
              <a:rPr lang="en-US" sz="2000" b="1" dirty="0" smtClean="0"/>
              <a:t>TAXOUT</a:t>
            </a:r>
            <a:endParaRPr lang="en-US" sz="2000" dirty="0"/>
          </a:p>
          <a:p>
            <a:r>
              <a:rPr lang="en-US" sz="2000" dirty="0"/>
              <a:t>select count(*) from </a:t>
            </a:r>
            <a:r>
              <a:rPr lang="en-US" sz="2000" dirty="0" err="1"/>
              <a:t>ontimeperf</a:t>
            </a:r>
            <a:r>
              <a:rPr lang="en-US" sz="2000" dirty="0"/>
              <a:t> where </a:t>
            </a:r>
            <a:r>
              <a:rPr lang="en-US" sz="2000" dirty="0" err="1"/>
              <a:t>TaxiIn</a:t>
            </a:r>
            <a:r>
              <a:rPr lang="en-US" sz="2000" dirty="0"/>
              <a:t>+ </a:t>
            </a:r>
            <a:r>
              <a:rPr lang="en-US" sz="2000" dirty="0" err="1"/>
              <a:t>TaxiOut</a:t>
            </a:r>
            <a:r>
              <a:rPr lang="en-US" sz="2000" dirty="0"/>
              <a:t>&gt;15; </a:t>
            </a:r>
          </a:p>
          <a:p>
            <a:r>
              <a:rPr lang="en-US" sz="2000" b="1" dirty="0" smtClean="0"/>
              <a:t>Output: </a:t>
            </a:r>
            <a:r>
              <a:rPr lang="en-US" sz="2000" dirty="0" smtClean="0"/>
              <a:t>26291722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8-21 at 4.33.51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38" b="-13338"/>
          <a:stretch>
            <a:fillRect/>
          </a:stretch>
        </p:blipFill>
        <p:spPr>
          <a:xfrm>
            <a:off x="739775" y="492125"/>
            <a:ext cx="7662863" cy="5545138"/>
          </a:xfrm>
        </p:spPr>
      </p:pic>
    </p:spTree>
    <p:extLst>
      <p:ext uri="{BB962C8B-B14F-4D97-AF65-F5344CB8AC3E}">
        <p14:creationId xmlns:p14="http://schemas.microsoft.com/office/powerpoint/2010/main" val="385863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://stat-computing.org/dataexpo/2009/the-data.html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8218"/>
            <a:ext cx="7620000" cy="598258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919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project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65376"/>
            <a:ext cx="7662864" cy="36718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Airline Industry is getting competitive day by day with wide variety of Airline carriers.</a:t>
            </a:r>
          </a:p>
          <a:p>
            <a:r>
              <a:rPr lang="en-US" sz="2000" dirty="0" smtClean="0"/>
              <a:t>Customers are always looking for best option where there are chances of less delays and cancellations.</a:t>
            </a:r>
          </a:p>
          <a:p>
            <a:r>
              <a:rPr lang="en-US" sz="2000" dirty="0" smtClean="0"/>
              <a:t>We will be analyzing the different cause for delays and cancellation </a:t>
            </a:r>
          </a:p>
          <a:p>
            <a:r>
              <a:rPr lang="en-US" sz="2000" dirty="0" smtClean="0"/>
              <a:t>We will also get stats related to amount of delay and providing business owners with reports for better future planning's and changes to be taken.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3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627"/>
            <a:ext cx="7620000" cy="1143000"/>
          </a:xfrm>
        </p:spPr>
        <p:txBody>
          <a:bodyPr/>
          <a:lstStyle/>
          <a:p>
            <a:r>
              <a:rPr lang="en-US" dirty="0" smtClean="0"/>
              <a:t>Data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9"/>
            <a:ext cx="7620000" cy="4505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All the input files are in </a:t>
            </a:r>
            <a:r>
              <a:rPr lang="en-US" sz="2000" dirty="0" err="1" smtClean="0"/>
              <a:t>csv</a:t>
            </a:r>
            <a:r>
              <a:rPr lang="en-US" sz="2000" dirty="0" smtClean="0"/>
              <a:t> format.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Flight data contains detail about each flight with its year, month, day, time and other related stats and information.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Flight.csv </a:t>
            </a:r>
            <a:r>
              <a:rPr lang="en-US" sz="2000" dirty="0"/>
              <a:t>file has 35 Millions Records and it is around 3gb  in </a:t>
            </a:r>
            <a:r>
              <a:rPr lang="en-US" sz="2000" dirty="0" smtClean="0"/>
              <a:t>size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Carrier.csv</a:t>
            </a:r>
            <a:r>
              <a:rPr lang="en-US" sz="2000" dirty="0" smtClean="0"/>
              <a:t> file contains detail about the flight carrier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Airport.csv</a:t>
            </a:r>
            <a:r>
              <a:rPr lang="en-US" sz="2000" dirty="0" smtClean="0"/>
              <a:t> file has detail about the Airports between which flights are providing services</a:t>
            </a:r>
          </a:p>
        </p:txBody>
      </p:sp>
    </p:spTree>
    <p:extLst>
      <p:ext uri="{BB962C8B-B14F-4D97-AF65-F5344CB8AC3E}">
        <p14:creationId xmlns:p14="http://schemas.microsoft.com/office/powerpoint/2010/main" val="38431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Files to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55876"/>
            <a:ext cx="7662864" cy="3481388"/>
          </a:xfrm>
        </p:spPr>
        <p:txBody>
          <a:bodyPr>
            <a:normAutofit/>
          </a:bodyPr>
          <a:lstStyle/>
          <a:p>
            <a:r>
              <a:rPr lang="en-US" sz="2000" dirty="0"/>
              <a:t>./</a:t>
            </a:r>
            <a:r>
              <a:rPr lang="en-US" sz="2000" dirty="0" err="1"/>
              <a:t>hdfs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 -</a:t>
            </a:r>
            <a:r>
              <a:rPr lang="en-US" sz="2000" dirty="0" err="1"/>
              <a:t>copyFromLocal</a:t>
            </a:r>
            <a:r>
              <a:rPr lang="en-US" sz="2000" dirty="0"/>
              <a:t> '/Users/</a:t>
            </a:r>
            <a:r>
              <a:rPr lang="en-US" sz="2000" dirty="0" err="1"/>
              <a:t>nikit</a:t>
            </a:r>
            <a:r>
              <a:rPr lang="en-US" sz="2000" dirty="0"/>
              <a:t>/</a:t>
            </a:r>
            <a:r>
              <a:rPr lang="en-US" sz="2000" dirty="0" err="1"/>
              <a:t>Ashita</a:t>
            </a:r>
            <a:r>
              <a:rPr lang="en-US" sz="2000" dirty="0"/>
              <a:t>/</a:t>
            </a:r>
            <a:r>
              <a:rPr lang="en-US" sz="2000" dirty="0" err="1"/>
              <a:t>airports.csv</a:t>
            </a:r>
            <a:r>
              <a:rPr lang="en-US" sz="2000" dirty="0"/>
              <a:t>' '</a:t>
            </a:r>
            <a:r>
              <a:rPr lang="en-US" sz="2000" dirty="0" smtClean="0"/>
              <a:t>/’</a:t>
            </a:r>
            <a:endParaRPr lang="en-US" sz="2000" dirty="0"/>
          </a:p>
          <a:p>
            <a:r>
              <a:rPr lang="en-US" sz="2000" dirty="0"/>
              <a:t>./</a:t>
            </a:r>
            <a:r>
              <a:rPr lang="en-US" sz="2000" dirty="0" err="1"/>
              <a:t>hdfs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 -</a:t>
            </a:r>
            <a:r>
              <a:rPr lang="en-US" sz="2000" dirty="0" err="1"/>
              <a:t>copyFromLocal</a:t>
            </a:r>
            <a:r>
              <a:rPr lang="en-US" sz="2000" dirty="0"/>
              <a:t> '/Users/</a:t>
            </a:r>
            <a:r>
              <a:rPr lang="en-US" sz="2000" dirty="0" err="1"/>
              <a:t>nikit</a:t>
            </a:r>
            <a:r>
              <a:rPr lang="en-US" sz="2000" dirty="0"/>
              <a:t>/</a:t>
            </a:r>
            <a:r>
              <a:rPr lang="en-US" sz="2000" dirty="0" err="1"/>
              <a:t>Ashita</a:t>
            </a:r>
            <a:r>
              <a:rPr lang="en-US" sz="2000" dirty="0"/>
              <a:t>/</a:t>
            </a:r>
            <a:r>
              <a:rPr lang="en-US" sz="2000" dirty="0" err="1"/>
              <a:t>carriers.csv</a:t>
            </a:r>
            <a:r>
              <a:rPr lang="en-US" sz="2000" dirty="0"/>
              <a:t>' '</a:t>
            </a:r>
            <a:r>
              <a:rPr lang="en-US" sz="2000" dirty="0" smtClean="0"/>
              <a:t>/’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hdfs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 -</a:t>
            </a:r>
            <a:r>
              <a:rPr lang="en-US" sz="2000" dirty="0" err="1"/>
              <a:t>copyFromLocal</a:t>
            </a:r>
            <a:r>
              <a:rPr lang="en-US" sz="2000" dirty="0"/>
              <a:t> '/Users/</a:t>
            </a:r>
            <a:r>
              <a:rPr lang="en-US" sz="2000" dirty="0" err="1"/>
              <a:t>nikit</a:t>
            </a:r>
            <a:r>
              <a:rPr lang="en-US" sz="2000" dirty="0"/>
              <a:t>/</a:t>
            </a:r>
            <a:r>
              <a:rPr lang="en-US" sz="2000" dirty="0" err="1"/>
              <a:t>Ashita</a:t>
            </a:r>
            <a:r>
              <a:rPr lang="en-US" sz="2000" dirty="0"/>
              <a:t>/</a:t>
            </a:r>
            <a:r>
              <a:rPr lang="en-US" sz="2000" dirty="0" err="1"/>
              <a:t>flight.csv</a:t>
            </a:r>
            <a:r>
              <a:rPr lang="en-US" sz="2000" dirty="0"/>
              <a:t>' '/'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25"/>
            <a:ext cx="7620000" cy="380486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>
                <a:latin typeface="Times"/>
                <a:cs typeface="Times"/>
              </a:rPr>
              <a:t>Have implemented Pig in map reduce mode</a:t>
            </a:r>
            <a:endParaRPr lang="en-US" sz="2400" dirty="0">
              <a:latin typeface="Times"/>
              <a:cs typeface="Times"/>
            </a:endParaRP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Times"/>
                <a:cs typeface="Times"/>
              </a:rPr>
              <a:t>Flight Data is stored in </a:t>
            </a:r>
            <a:r>
              <a:rPr lang="en-US" sz="2400" dirty="0" err="1" smtClean="0">
                <a:latin typeface="Times"/>
                <a:cs typeface="Times"/>
              </a:rPr>
              <a:t>flightData</a:t>
            </a:r>
            <a:r>
              <a:rPr lang="en-US" sz="2400" dirty="0" smtClean="0">
                <a:latin typeface="Times"/>
                <a:cs typeface="Times"/>
              </a:rPr>
              <a:t> variable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Times"/>
                <a:cs typeface="Times"/>
              </a:rPr>
              <a:t>Carriers data is stored in </a:t>
            </a:r>
            <a:r>
              <a:rPr lang="en-US" sz="2400" dirty="0" err="1" smtClean="0">
                <a:latin typeface="Times"/>
                <a:cs typeface="Times"/>
              </a:rPr>
              <a:t>carrierData</a:t>
            </a:r>
            <a:r>
              <a:rPr lang="en-US" sz="2400" dirty="0" smtClean="0">
                <a:latin typeface="Times"/>
                <a:cs typeface="Times"/>
              </a:rPr>
              <a:t> variable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Times"/>
                <a:cs typeface="Times"/>
              </a:rPr>
              <a:t>Airports data is stored in </a:t>
            </a:r>
            <a:r>
              <a:rPr lang="en-US" sz="2400" dirty="0" err="1" smtClean="0">
                <a:latin typeface="Times"/>
                <a:cs typeface="Times"/>
              </a:rPr>
              <a:t>airportData</a:t>
            </a:r>
            <a:r>
              <a:rPr lang="en-US" sz="2400" dirty="0" smtClean="0">
                <a:latin typeface="Times"/>
                <a:cs typeface="Times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9865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17750"/>
            <a:ext cx="7662864" cy="3719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PIG ANALYSIS 1: NUMBER OF FLIGHTS ARRIVED BEFORE TIME</a:t>
            </a:r>
            <a:r>
              <a:rPr lang="en-US" sz="2000" dirty="0">
                <a:cs typeface="Times"/>
              </a:rPr>
              <a:t> </a:t>
            </a:r>
            <a:endParaRPr lang="en-US" sz="2000" dirty="0" smtClean="0"/>
          </a:p>
          <a:p>
            <a:r>
              <a:rPr lang="en-US" sz="2000" dirty="0" err="1" smtClean="0"/>
              <a:t>filterFlightData</a:t>
            </a:r>
            <a:r>
              <a:rPr lang="en-US" sz="2000" dirty="0" smtClean="0"/>
              <a:t> </a:t>
            </a:r>
            <a:r>
              <a:rPr lang="en-US" sz="2000" dirty="0"/>
              <a:t>= filter </a:t>
            </a:r>
            <a:r>
              <a:rPr lang="en-US" sz="2000" dirty="0" err="1"/>
              <a:t>flightData</a:t>
            </a:r>
            <a:r>
              <a:rPr lang="en-US" sz="2000" dirty="0"/>
              <a:t> by </a:t>
            </a:r>
            <a:r>
              <a:rPr lang="en-US" sz="2000" dirty="0" err="1"/>
              <a:t>ArrTime</a:t>
            </a:r>
            <a:r>
              <a:rPr lang="en-US" sz="2000" dirty="0"/>
              <a:t>&lt;</a:t>
            </a:r>
            <a:r>
              <a:rPr lang="en-US" sz="2000" dirty="0" err="1"/>
              <a:t>CRSArrTime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beforeTimeFlight</a:t>
            </a:r>
            <a:r>
              <a:rPr lang="en-US" sz="2000" dirty="0"/>
              <a:t> = </a:t>
            </a:r>
            <a:r>
              <a:rPr lang="en-US" sz="2000" dirty="0" err="1"/>
              <a:t>foreach</a:t>
            </a:r>
            <a:r>
              <a:rPr lang="en-US" sz="2000" dirty="0"/>
              <a:t> (GROUP </a:t>
            </a:r>
            <a:r>
              <a:rPr lang="en-US" sz="2000" dirty="0" err="1"/>
              <a:t>filterFlightData</a:t>
            </a:r>
            <a:r>
              <a:rPr lang="en-US" sz="2000" dirty="0"/>
              <a:t> ALL) GENERATE COUNT(</a:t>
            </a:r>
            <a:r>
              <a:rPr lang="en-US" sz="2000" dirty="0" err="1"/>
              <a:t>filterFlightData</a:t>
            </a:r>
            <a:r>
              <a:rPr lang="en-US" sz="2000" dirty="0"/>
              <a:t>);  </a:t>
            </a:r>
          </a:p>
          <a:p>
            <a:r>
              <a:rPr lang="en-US" sz="2000" dirty="0"/>
              <a:t>store </a:t>
            </a:r>
            <a:r>
              <a:rPr lang="en-US" sz="2000" dirty="0" err="1"/>
              <a:t>beforeTimeFlight</a:t>
            </a:r>
            <a:r>
              <a:rPr lang="en-US" sz="2000" dirty="0"/>
              <a:t> INTO '/Output/</a:t>
            </a:r>
            <a:r>
              <a:rPr lang="en-US" sz="2000" dirty="0" err="1"/>
              <a:t>PigOutput</a:t>
            </a:r>
            <a:r>
              <a:rPr lang="en-US" sz="2000" dirty="0"/>
              <a:t>/Analysis1' USING </a:t>
            </a:r>
            <a:r>
              <a:rPr lang="en-US" sz="2000" dirty="0" err="1"/>
              <a:t>PigStorage</a:t>
            </a:r>
            <a:r>
              <a:rPr lang="en-US" sz="2000" dirty="0"/>
              <a:t>(','); </a:t>
            </a:r>
          </a:p>
        </p:txBody>
      </p:sp>
    </p:spTree>
    <p:extLst>
      <p:ext uri="{BB962C8B-B14F-4D97-AF65-F5344CB8AC3E}">
        <p14:creationId xmlns:p14="http://schemas.microsoft.com/office/powerpoint/2010/main" val="419085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8-21 at 5.06.51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35" b="-7635"/>
          <a:stretch>
            <a:fillRect/>
          </a:stretch>
        </p:blipFill>
        <p:spPr>
          <a:xfrm>
            <a:off x="739775" y="344488"/>
            <a:ext cx="7662863" cy="5692775"/>
          </a:xfrm>
        </p:spPr>
      </p:pic>
    </p:spTree>
    <p:extLst>
      <p:ext uri="{BB962C8B-B14F-4D97-AF65-F5344CB8AC3E}">
        <p14:creationId xmlns:p14="http://schemas.microsoft.com/office/powerpoint/2010/main" val="385622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76500"/>
            <a:ext cx="7662864" cy="356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PIG ANALYSIS 2: NUMBER OF FLIGHTS BETWEEN 2 </a:t>
            </a:r>
            <a:r>
              <a:rPr lang="en-US" b="1" dirty="0" smtClean="0"/>
              <a:t>AIRPORTS</a:t>
            </a:r>
            <a:endParaRPr lang="en-US" dirty="0"/>
          </a:p>
          <a:p>
            <a:r>
              <a:rPr lang="en-US" dirty="0" err="1"/>
              <a:t>filterFlightData</a:t>
            </a:r>
            <a:r>
              <a:rPr lang="en-US" dirty="0"/>
              <a:t> = filter </a:t>
            </a:r>
            <a:r>
              <a:rPr lang="en-US" dirty="0" err="1"/>
              <a:t>flightData</a:t>
            </a:r>
            <a:r>
              <a:rPr lang="en-US" dirty="0"/>
              <a:t> by Origin matches 'BOS' and </a:t>
            </a:r>
            <a:r>
              <a:rPr lang="en-US" dirty="0" err="1"/>
              <a:t>Dest</a:t>
            </a:r>
            <a:r>
              <a:rPr lang="en-US" dirty="0"/>
              <a:t> matches '</a:t>
            </a:r>
            <a:r>
              <a:rPr lang="en-US" dirty="0" smtClean="0"/>
              <a:t>DFW’;</a:t>
            </a:r>
            <a:endParaRPr lang="en-US" dirty="0"/>
          </a:p>
          <a:p>
            <a:r>
              <a:rPr lang="en-US" dirty="0" err="1"/>
              <a:t>numberOfFlights</a:t>
            </a:r>
            <a:r>
              <a:rPr lang="en-US" dirty="0"/>
              <a:t> = </a:t>
            </a:r>
            <a:r>
              <a:rPr lang="en-US" dirty="0" err="1"/>
              <a:t>foreach</a:t>
            </a:r>
            <a:r>
              <a:rPr lang="en-US" dirty="0"/>
              <a:t> (GROUP </a:t>
            </a:r>
            <a:r>
              <a:rPr lang="en-US" dirty="0" err="1"/>
              <a:t>filterFlightData</a:t>
            </a:r>
            <a:r>
              <a:rPr lang="en-US" dirty="0"/>
              <a:t> ALL) GENERATE COUNT(</a:t>
            </a:r>
            <a:r>
              <a:rPr lang="en-US" dirty="0" err="1"/>
              <a:t>filterFlightData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store </a:t>
            </a:r>
            <a:r>
              <a:rPr lang="en-US" dirty="0" err="1"/>
              <a:t>numberOfFlights</a:t>
            </a:r>
            <a:r>
              <a:rPr lang="en-US" dirty="0"/>
              <a:t> INTO '/Output/</a:t>
            </a:r>
            <a:r>
              <a:rPr lang="en-US" dirty="0" err="1"/>
              <a:t>PigOutput</a:t>
            </a:r>
            <a:r>
              <a:rPr lang="en-US" dirty="0"/>
              <a:t>/Analysis2' USING </a:t>
            </a:r>
            <a:r>
              <a:rPr lang="en-US" dirty="0" err="1"/>
              <a:t>PigStorage</a:t>
            </a:r>
            <a:r>
              <a:rPr lang="en-US" dirty="0"/>
              <a:t>(','); </a:t>
            </a:r>
            <a:endParaRPr lang="en-US" dirty="0" smtClean="0"/>
          </a:p>
          <a:p>
            <a:r>
              <a:rPr lang="en-US" dirty="0" smtClean="0"/>
              <a:t>Output</a:t>
            </a:r>
            <a:r>
              <a:rPr lang="en-US" dirty="0"/>
              <a:t>: 17509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23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2178</TotalTime>
  <Words>478</Words>
  <Application>Microsoft Office PowerPoint</Application>
  <PresentationFormat>On-screen Show (4:3)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Calisto MT</vt:lpstr>
      <vt:lpstr>Times</vt:lpstr>
      <vt:lpstr>Wingdings</vt:lpstr>
      <vt:lpstr>Genesis</vt:lpstr>
      <vt:lpstr>BIG DATA ANALYSIS ON AIRLINES DATASET</vt:lpstr>
      <vt:lpstr>Technologies Used</vt:lpstr>
      <vt:lpstr>Scope of the project   </vt:lpstr>
      <vt:lpstr>Data information </vt:lpstr>
      <vt:lpstr>Load Files to HDFS</vt:lpstr>
      <vt:lpstr>Pig Implementation </vt:lpstr>
      <vt:lpstr>Analysis</vt:lpstr>
      <vt:lpstr>PowerPoint Presentation</vt:lpstr>
      <vt:lpstr>Analysis</vt:lpstr>
      <vt:lpstr>Analysis</vt:lpstr>
      <vt:lpstr>PowerPoint Presentation</vt:lpstr>
      <vt:lpstr>Analysis</vt:lpstr>
      <vt:lpstr>PowerPoint Presentation</vt:lpstr>
      <vt:lpstr>Hive Implementation</vt:lpstr>
      <vt:lpstr>PowerPoint Presentation</vt:lpstr>
      <vt:lpstr>Analysis</vt:lpstr>
      <vt:lpstr>Analysis 1 Output</vt:lpstr>
      <vt:lpstr>Analysis</vt:lpstr>
      <vt:lpstr>PowerPoint Presentation</vt:lpstr>
      <vt:lpstr>Analysis</vt:lpstr>
      <vt:lpstr>Analysis 3 Output</vt:lpstr>
      <vt:lpstr>Analysis</vt:lpstr>
      <vt:lpstr>PowerPoint Presentation</vt:lpstr>
      <vt:lpstr>References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On-time statistics and Delay cause</dc:title>
  <dc:creator>Nimesh Rajal</dc:creator>
  <cp:lastModifiedBy>Pranav Srivatsav</cp:lastModifiedBy>
  <cp:revision>68</cp:revision>
  <dcterms:created xsi:type="dcterms:W3CDTF">2015-04-29T07:40:56Z</dcterms:created>
  <dcterms:modified xsi:type="dcterms:W3CDTF">2015-08-22T14:06:13Z</dcterms:modified>
</cp:coreProperties>
</file>