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20428" autoAdjust="0"/>
    <p:restoredTop sz="94660"/>
  </p:normalViewPr>
  <p:slideViewPr>
    <p:cSldViewPr>
      <p:cViewPr varScale="1">
        <p:scale>
          <a:sx n="81" d="100"/>
          <a:sy n="81" d="100"/>
        </p:scale>
        <p:origin x="50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sn33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sn33\Downloads\employee_data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1149568534149064"/>
          <c:y val="0.1725721784776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22.0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35.0</c:v>
                </c:pt>
                <c:pt idx="1">
                  <c:v>47.0</c:v>
                </c:pt>
                <c:pt idx="2">
                  <c:v>41.0</c:v>
                </c:pt>
                <c:pt idx="3">
                  <c:v>40.0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83.0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76384"/>
        <c:axId val="219075424"/>
      </c:barChart>
      <c:catAx>
        <c:axId val="2190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5424"/>
        <c:crosses val="autoZero"/>
        <c:auto val="1"/>
        <c:lblAlgn val="ctr"/>
        <c:lblOffset val="100"/>
        <c:noMultiLvlLbl val="0"/>
      </c:catAx>
      <c:valAx>
        <c:axId val="21907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22.0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35.0</c:v>
                </c:pt>
                <c:pt idx="1">
                  <c:v>47.0</c:v>
                </c:pt>
                <c:pt idx="2">
                  <c:v>41.0</c:v>
                </c:pt>
                <c:pt idx="3">
                  <c:v>40.0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83.0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362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56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HITHA </a:t>
            </a:r>
            <a:r>
              <a:rPr dirty="0" sz="2400" lang="en-US"/>
              <a:t>R </a:t>
            </a:r>
            <a:r>
              <a:rPr dirty="0" sz="2400" lang="en-US"/>
              <a:t>P </a:t>
            </a:r>
            <a:endParaRPr altLang="en-US" lang="zh-CN"/>
          </a:p>
          <a:p>
            <a:r>
              <a:rPr dirty="0" sz="2400" lang="en-US"/>
              <a:t>REGISTER NO: 3122104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/</a:t>
            </a:r>
            <a:r>
              <a:rPr dirty="0" sz="2400" lang="en-US"/>
              <a:t>411BA0F3FFBC9DAB9534B0B4C0FEFF61</a:t>
            </a:r>
            <a:endParaRPr altLang="en-US" lang="zh-CN"/>
          </a:p>
          <a:p>
            <a:endParaRPr altLang="en-US" lang="zh-CN"/>
          </a:p>
          <a:p>
            <a:r>
              <a:rPr altLang="en-US" dirty="0" sz="2400" lang="en-US"/>
              <a:t> </a:t>
            </a:r>
            <a:endParaRPr altLang="en-US" lang="zh-CN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GURU SHREE SHANTIVIJAI JAIN COLLEGE FOR WOMEN –              </a:t>
            </a:r>
          </a:p>
          <a:p>
            <a:r>
              <a:rPr dirty="0" sz="2400" lang="en-US"/>
              <a:t>                    SHIFT 2</a:t>
            </a:r>
            <a:endParaRPr dirty="0" sz="2400" lang="en-IN"/>
          </a:p>
        </p:txBody>
      </p:sp>
      <p:sp>
        <p:nvSpPr>
          <p:cNvPr id="1048714" name=""/>
          <p:cNvSpPr txBox="1"/>
          <p:nvPr/>
        </p:nvSpPr>
        <p:spPr>
          <a:xfrm>
            <a:off x="6096000" y="2379376"/>
            <a:ext cx="4000000" cy="41910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1560701" y="1371600"/>
            <a:ext cx="5316455" cy="4524315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Data collection :</a:t>
            </a:r>
          </a:p>
          <a:p>
            <a:r>
              <a:rPr dirty="0" lang="en-US"/>
              <a:t>             1) Download from the </a:t>
            </a:r>
            <a:r>
              <a:rPr dirty="0" lang="en-US" err="1"/>
              <a:t>edunet</a:t>
            </a:r>
            <a:r>
              <a:rPr dirty="0" lang="en-US"/>
              <a:t> dashboard</a:t>
            </a:r>
          </a:p>
          <a:p>
            <a:r>
              <a:rPr dirty="0" lang="en-US"/>
              <a:t>             2) And we need to process the excel sheet</a:t>
            </a:r>
          </a:p>
          <a:p>
            <a:r>
              <a:rPr dirty="0" lang="en-US"/>
              <a:t>Feature collection:</a:t>
            </a:r>
          </a:p>
          <a:p>
            <a:r>
              <a:rPr dirty="0" lang="en-US"/>
              <a:t>              1) Find out the current </a:t>
            </a:r>
            <a:r>
              <a:rPr dirty="0" lang="en-US" err="1"/>
              <a:t>employement</a:t>
            </a:r>
            <a:r>
              <a:rPr dirty="0" lang="en-US"/>
              <a:t> status</a:t>
            </a:r>
          </a:p>
          <a:p>
            <a:r>
              <a:rPr dirty="0" lang="en-US"/>
              <a:t>              2) Find out the medium, high, low </a:t>
            </a:r>
          </a:p>
          <a:p>
            <a:r>
              <a:rPr dirty="0" lang="en-US"/>
              <a:t>Data cleaning:</a:t>
            </a:r>
          </a:p>
          <a:p>
            <a:r>
              <a:rPr dirty="0" lang="en-US"/>
              <a:t>              1) Finding missing value</a:t>
            </a:r>
          </a:p>
          <a:p>
            <a:r>
              <a:rPr dirty="0" lang="en-US"/>
              <a:t>              2)</a:t>
            </a:r>
            <a:r>
              <a:rPr dirty="0" lang="en-IN"/>
              <a:t> Filtering missing value</a:t>
            </a:r>
          </a:p>
          <a:p>
            <a:r>
              <a:rPr dirty="0" lang="en-IN"/>
              <a:t>Performance level:</a:t>
            </a:r>
          </a:p>
          <a:p>
            <a:r>
              <a:rPr dirty="0" lang="en-IN"/>
              <a:t>              1) Calculating through current employee rating</a:t>
            </a:r>
          </a:p>
          <a:p>
            <a:r>
              <a:rPr dirty="0" lang="en-IN"/>
              <a:t>              2) Calculating the medium, low, high </a:t>
            </a:r>
          </a:p>
          <a:p>
            <a:r>
              <a:rPr dirty="0" lang="en-IN"/>
              <a:t>Summary:</a:t>
            </a:r>
          </a:p>
          <a:p>
            <a:r>
              <a:rPr dirty="0" lang="en-IN"/>
              <a:t>              1) Filtering the excel sheet to pivot table </a:t>
            </a:r>
          </a:p>
          <a:p>
            <a:r>
              <a:rPr dirty="0" lang="en-IN"/>
              <a:t>              2) And calculating the employee status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743075" y="1743140"/>
          <a:ext cx="7537997" cy="381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81200" y="8382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1447800" y="1600200"/>
            <a:ext cx="7772400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Through this </a:t>
            </a:r>
            <a:r>
              <a:rPr dirty="0" lang="en-US" err="1">
                <a:latin typeface="Arial Black" panose="020B0A04020102020204" pitchFamily="34" charset="0"/>
              </a:rPr>
              <a:t>employement</a:t>
            </a:r>
            <a:r>
              <a:rPr dirty="0" lang="en-US">
                <a:latin typeface="Arial Black" panose="020B0A04020102020204" pitchFamily="34" charset="0"/>
              </a:rPr>
              <a:t> performance status analysis: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*  We had to know that the employee have to been 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             motivate the employees to do the work more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*  We had to motivate the employees through the bonus </a:t>
            </a:r>
          </a:p>
          <a:p>
            <a:r>
              <a:rPr dirty="0" lang="en-US">
                <a:latin typeface="Arial Black" panose="020B0A04020102020204" pitchFamily="34" charset="0"/>
              </a:rPr>
              <a:t>                      and more incentives </a:t>
            </a:r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2286000" y="1600200"/>
            <a:ext cx="5791200" cy="3012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employee should work more for the salary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growth is based on the employees works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In organizing the employees need a appreciation through bonus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So for these we need to do employee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54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2286000" y="2209800"/>
            <a:ext cx="7067550" cy="2720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Arial Black" panose="020B0A04020102020204" pitchFamily="34" charset="0"/>
              </a:rPr>
              <a:t>. Analysis the performance of the    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employee considering the following: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Gender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Performance marks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Ratings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Achievements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dirty="0" sz="2400" lang="en-US">
                <a:latin typeface="Arial Black" panose="020B0A04020102020204" pitchFamily="34" charset="0"/>
              </a:rPr>
              <a:t>  through we need to analysis the employee status</a:t>
            </a:r>
            <a:endParaRPr dirty="0" sz="24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778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219325" y="1663872"/>
            <a:ext cx="5248275" cy="1780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Arial Black" panose="020B0A04020102020204" pitchFamily="34" charset="0"/>
              </a:rPr>
              <a:t>The employee benefits through this are followings: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Manager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Employee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Employer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                  *  Head of the company  </a:t>
            </a:r>
            <a:endParaRPr dirty="0" sz="20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87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505200" y="2590800"/>
            <a:ext cx="4854248" cy="12979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>
                <a:latin typeface="Arial Black" panose="020B0A04020102020204" pitchFamily="34" charset="0"/>
              </a:rPr>
              <a:t>Conditional formatting – missing </a:t>
            </a:r>
          </a:p>
          <a:p>
            <a:r>
              <a:rPr dirty="0" sz="2000" lang="en-US">
                <a:latin typeface="Arial Black" panose="020B0A04020102020204" pitchFamily="34" charset="0"/>
              </a:rPr>
              <a:t>Filter – remove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Formula – performance 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Pivot – Summary</a:t>
            </a:r>
          </a:p>
          <a:p>
            <a:r>
              <a:rPr dirty="0" sz="2000" lang="en-IN">
                <a:latin typeface="Arial Black" panose="020B0A04020102020204" pitchFamily="34" charset="0"/>
              </a:rPr>
              <a:t>Graph – Data visualization</a:t>
            </a:r>
            <a:r>
              <a:rPr dirty="0" lang="en-IN"/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2"/>
          <p:cNvSpPr txBox="1"/>
          <p:nvPr/>
        </p:nvSpPr>
        <p:spPr>
          <a:xfrm>
            <a:off x="1905000" y="1447800"/>
            <a:ext cx="5494407" cy="31775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>
                <a:latin typeface="Arial Black" panose="020B0A04020102020204" pitchFamily="34" charset="0"/>
              </a:rPr>
              <a:t>Employee data set = Kaggle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26 – features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9 – features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 id – num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Name – text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 type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Performance level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Gender – male female</a:t>
            </a:r>
          </a:p>
          <a:p>
            <a:r>
              <a:rPr dirty="0" sz="2800" lang="en-US">
                <a:latin typeface="Arial Black" panose="020B0A04020102020204" pitchFamily="34" charset="0"/>
              </a:rPr>
              <a:t>Employee rating - num</a:t>
            </a:r>
            <a:endParaRPr dirty="0" sz="2800" lang="en-IN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764062" y="214476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526030" y="2170036"/>
            <a:ext cx="6827520" cy="156966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 Black" panose="020B0A04020102020204" pitchFamily="34" charset="0"/>
              </a:rPr>
              <a:t>Performance level = IFS (Z8&gt;=5,”VERY HIGH”,Z8&gt;=4,</a:t>
            </a:r>
            <a:r>
              <a:rPr dirty="0" sz="2400" lang="en-IN">
                <a:latin typeface="Arial Black" panose="020B0A04020102020204" pitchFamily="34" charset="0"/>
              </a:rPr>
              <a:t>”HIGH”,Z8&gt;=“MED”,TRUE,”LOW)</a:t>
            </a:r>
            <a:endParaRPr dirty="0" sz="2400" 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sankara narayanan karthigeyan</cp:lastModifiedBy>
  <dcterms:created xsi:type="dcterms:W3CDTF">2024-03-29T04:07:22Z</dcterms:created>
  <dcterms:modified xsi:type="dcterms:W3CDTF">2024-09-30T10:14:29Z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0ad4150184ef4d9981a13db491c76857</vt:lpwstr>
  </property>
</Properties>
</file>