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5" r:id="rId10"/>
    <p:sldId id="285" r:id="rId11"/>
    <p:sldId id="286" r:id="rId12"/>
    <p:sldId id="290" r:id="rId13"/>
    <p:sldId id="287" r:id="rId14"/>
    <p:sldId id="288" r:id="rId15"/>
    <p:sldId id="289" r:id="rId16"/>
    <p:sldId id="323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2" r:id="rId30"/>
    <p:sldId id="283" r:id="rId31"/>
    <p:sldId id="284" r:id="rId32"/>
    <p:sldId id="294" r:id="rId33"/>
    <p:sldId id="296" r:id="rId34"/>
    <p:sldId id="297" r:id="rId35"/>
    <p:sldId id="298" r:id="rId36"/>
    <p:sldId id="324" r:id="rId37"/>
    <p:sldId id="299" r:id="rId38"/>
    <p:sldId id="300" r:id="rId39"/>
    <p:sldId id="301" r:id="rId40"/>
    <p:sldId id="321" r:id="rId41"/>
    <p:sldId id="320" r:id="rId42"/>
    <p:sldId id="302" r:id="rId43"/>
    <p:sldId id="314" r:id="rId44"/>
    <p:sldId id="315" r:id="rId45"/>
    <p:sldId id="316" r:id="rId46"/>
    <p:sldId id="317" r:id="rId47"/>
    <p:sldId id="318" r:id="rId48"/>
    <p:sldId id="319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2" autoAdjust="0"/>
  </p:normalViewPr>
  <p:slideViewPr>
    <p:cSldViewPr>
      <p:cViewPr>
        <p:scale>
          <a:sx n="70" d="100"/>
          <a:sy n="70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5800" y="40386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IN" sz="2800" dirty="0" smtClean="0"/>
              <a:t>Submitted by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Ashitha</a:t>
            </a:r>
            <a:r>
              <a:rPr lang="en-IN" sz="2800" dirty="0" smtClean="0"/>
              <a:t> B P</a:t>
            </a:r>
            <a:endParaRPr lang="en-IN" sz="28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5448300" cy="2724150"/>
          </a:xfrm>
        </p:spPr>
      </p:pic>
    </p:spTree>
    <p:extLst>
      <p:ext uri="{BB962C8B-B14F-4D97-AF65-F5344CB8AC3E}">
        <p14:creationId xmlns:p14="http://schemas.microsoft.com/office/powerpoint/2010/main" val="3018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Visitor </a:t>
            </a:r>
            <a:r>
              <a:rPr lang="en-IN" sz="4400" dirty="0" smtClean="0"/>
              <a:t>module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dirty="0"/>
              <a:t>Option to view posts.</a:t>
            </a:r>
          </a:p>
          <a:p>
            <a:pPr lvl="0"/>
            <a:r>
              <a:rPr lang="en-IN" sz="2800" dirty="0"/>
              <a:t>Option to view blogs.</a:t>
            </a:r>
          </a:p>
          <a:p>
            <a:pPr lvl="0"/>
            <a:r>
              <a:rPr lang="en-IN" sz="2800" dirty="0"/>
              <a:t>Option to view trending topics.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IN" dirty="0"/>
              <a:t>Front-End: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HTML</a:t>
            </a: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CSS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Java Script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Twitter Bootstrap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Back-End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Codeigniter</a:t>
            </a: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MySQL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0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81600"/>
            <a:ext cx="6781800" cy="990600"/>
          </a:xfrm>
        </p:spPr>
        <p:txBody>
          <a:bodyPr>
            <a:normAutofit/>
          </a:bodyPr>
          <a:lstStyle/>
          <a:p>
            <a:r>
              <a:rPr lang="en-IN" dirty="0">
                <a:cs typeface="Times New Roman" pitchFamily="18" charset="0"/>
              </a:rPr>
              <a:t>Codeigniter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24400"/>
          </a:xfrm>
        </p:spPr>
        <p:txBody>
          <a:bodyPr>
            <a:normAutofit fontScale="40000" lnSpcReduction="2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Codeigniter is an application development framework, which can be used to develop websites, using PHP. 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is an Open Source framework. It has a very rich set of functionality, which will increase the speed of website development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work.If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you know PHP well, then Codeigniter will make your task easier. 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has a very rich set of libraries and helpers. By using Codeigniter, you will save a lot of time, if you are developing a website from scratch. 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only that, a website built in Codeigniter is secure too, as it has the ability to prevent various attacks that take place through websites.</a:t>
            </a:r>
          </a:p>
          <a:p>
            <a:pPr marL="0" indent="0">
              <a:buNone/>
            </a:pPr>
            <a:endParaRPr lang="en-IN" sz="4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4500" u="sng" dirty="0" err="1" smtClean="0">
                <a:latin typeface="Times New Roman" pitchFamily="18" charset="0"/>
                <a:cs typeface="Times New Roman" pitchFamily="18" charset="0"/>
              </a:rPr>
              <a:t>Codeigniter</a:t>
            </a:r>
            <a:r>
              <a:rPr lang="en-IN" sz="4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500" u="sng" dirty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0"/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Model-View-Controller Based System</a:t>
            </a:r>
          </a:p>
          <a:p>
            <a:pPr lvl="0"/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Extremely Light Weight</a:t>
            </a:r>
          </a:p>
          <a:p>
            <a:pPr lvl="0"/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Full Featured database classes with support for several platforms.</a:t>
            </a:r>
          </a:p>
          <a:p>
            <a:pPr lvl="0"/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Query Builder Database Support</a:t>
            </a:r>
          </a:p>
          <a:p>
            <a:pPr lvl="0"/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Form and Data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066800"/>
          </a:xfrm>
        </p:spPr>
        <p:txBody>
          <a:bodyPr>
            <a:normAutofit/>
          </a:bodyPr>
          <a:lstStyle/>
          <a:p>
            <a:r>
              <a:rPr lang="en-IN" sz="4900" dirty="0">
                <a:cs typeface="Times New Roman" pitchFamily="18" charset="0"/>
              </a:rPr>
              <a:t>Introduction to </a:t>
            </a:r>
            <a:r>
              <a:rPr lang="en-IN" sz="4900" dirty="0" smtClean="0">
                <a:cs typeface="Times New Roman" pitchFamily="18" charset="0"/>
              </a:rPr>
              <a:t>PHP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267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PHP is a server-side scripting language designed for web development but also used as a general-purpose programming language.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code is usually processed by a PHP interpreter, which is usually implemented as a web server's native module or a Common Gateway Interface (CGI) executable.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PHP code is interpreted and executed, the web server sends resulting output to its client, usually in form of a part of the generated webpage; for example, PHP code can generate a web page's HTML code, an image, or some other data.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has also evolved to include a command-line interface (CLI) capability and can be used in standalone graphical applications</a:t>
            </a:r>
            <a:r>
              <a:rPr lang="en-IN" sz="2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81800" cy="1143000"/>
          </a:xfrm>
        </p:spPr>
        <p:txBody>
          <a:bodyPr/>
          <a:lstStyle/>
          <a:p>
            <a:r>
              <a:rPr lang="en-IN" dirty="0" smtClean="0"/>
              <a:t>My SQL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Structured Query Language (SQL), in computer science, a database sub language used in querying, updating and managing relational databases. MY SQL Server is a relational database management system for distributed Client-Server computing. Like all other database management systems, it provides the following features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variety of user interfaces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Physical data independence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Logical data independence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Query optimization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Data integrity</a:t>
            </a:r>
          </a:p>
          <a:p>
            <a:pPr lvl="0" algn="just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Concurrency control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Backup and recovery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Security and authorization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257800"/>
            <a:ext cx="6781800" cy="914400"/>
          </a:xfrm>
        </p:spPr>
        <p:txBody>
          <a:bodyPr/>
          <a:lstStyle/>
          <a:p>
            <a:r>
              <a:rPr lang="en-IN" dirty="0" smtClean="0"/>
              <a:t>NETBEANS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is an integrated development environment (IDE) for developing primarily with Java, but also with other languages, in particular PHP, C/C++, and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IDE is written in Java and can run on Windows, OS X, Linux, Solaris and other platforms supporting a compatible JVM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 Beans Platform allows applications to be developed from a set of modular software components called modules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Among the features of the platform are: 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User interface management (e.g. menus and toolbars) 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User settings management 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Storage management (saving and loading any kind of data) 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Window management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8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819400"/>
            <a:ext cx="2895600" cy="1143000"/>
          </a:xfrm>
        </p:spPr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6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Tbl_blog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18912"/>
              </p:ext>
            </p:extLst>
          </p:nvPr>
        </p:nvGraphicFramePr>
        <p:xfrm>
          <a:off x="762000" y="685800"/>
          <a:ext cx="7543800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title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taxt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status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tags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category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forum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Post_author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 name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Tbl_category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57111"/>
              </p:ext>
            </p:extLst>
          </p:nvPr>
        </p:nvGraphicFramePr>
        <p:xfrm>
          <a:off x="762000" y="685800"/>
          <a:ext cx="75438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Cat_title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parent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</a:t>
                      </a:r>
                      <a:r>
                        <a:rPr lang="en-IN" dirty="0"/>
                        <a:t>)</a:t>
                      </a:r>
                      <a:endParaRPr lang="en-IN" dirty="0" smtClean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 type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Tbl_comment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3278"/>
              </p:ext>
            </p:extLst>
          </p:nvPr>
        </p:nvGraphicFramePr>
        <p:xfrm>
          <a:off x="762000" y="685800"/>
          <a:ext cx="7543800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Comment_id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Commment_author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</a:t>
                      </a:r>
                      <a:r>
                        <a:rPr lang="en-IN" baseline="0" dirty="0" smtClean="0"/>
                        <a:t> author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Commeny_author_Ip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Authors </a:t>
                      </a:r>
                      <a:r>
                        <a:rPr lang="en-IN" dirty="0" err="1" smtClean="0"/>
                        <a:t>ip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Coment_author_email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Authors email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Comment_content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Comment_type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type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Comment_parent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Comment parent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HealthXE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an interactive one-stop site for patients of all stripes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all-inclusive healthcare forum, it gives patients a unique platform to share experiences, get advice and support, maintain regular contact with those suffering from similar ailments, talk about day-to-day challenges, and learn more about treatments and medical breakthroughs in different parts of the world.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educating and empowering the patients, this portal aims to revolutionise the healthcare model, shifting it from a physician-focused environment to a patient-centric one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2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Tbl_countries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993822"/>
              </p:ext>
            </p:extLst>
          </p:nvPr>
        </p:nvGraphicFramePr>
        <p:xfrm>
          <a:off x="762000" y="685800"/>
          <a:ext cx="75438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Country_id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(12)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Sort_name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Sort name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(150)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Country name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Phone_code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(11)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Phone code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Tbl_forum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61472"/>
              </p:ext>
            </p:extLst>
          </p:nvPr>
        </p:nvGraphicFramePr>
        <p:xfrm>
          <a:off x="762000" y="685800"/>
          <a:ext cx="75438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Forum_id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Forum_title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title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tags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category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Tbl_Forum</a:t>
            </a:r>
            <a:r>
              <a:rPr lang="en-IN" dirty="0" err="1"/>
              <a:t>_</a:t>
            </a:r>
            <a:r>
              <a:rPr lang="en-IN" dirty="0" err="1" smtClean="0"/>
              <a:t>likes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58411"/>
              </p:ext>
            </p:extLst>
          </p:nvPr>
        </p:nvGraphicFramePr>
        <p:xfrm>
          <a:off x="762000" y="685800"/>
          <a:ext cx="7543800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Like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Ip_address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</a:t>
                      </a:r>
                      <a:r>
                        <a:rPr lang="en-IN" dirty="0" err="1" smtClean="0"/>
                        <a:t>ip</a:t>
                      </a:r>
                      <a:r>
                        <a:rPr lang="en-IN" dirty="0" smtClean="0"/>
                        <a:t> address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Liked date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24800" cy="16002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Tbl_Forum_cat_relationship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612450"/>
              </p:ext>
            </p:extLst>
          </p:nvPr>
        </p:nvGraphicFramePr>
        <p:xfrm>
          <a:off x="762000" y="685800"/>
          <a:ext cx="754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Object_id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Cat_order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(11)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 order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Tbl_forum_user_relationships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672519"/>
              </p:ext>
            </p:extLst>
          </p:nvPr>
        </p:nvGraphicFramePr>
        <p:xfrm>
          <a:off x="762000" y="685800"/>
          <a:ext cx="754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Object_id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Forum_id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Cat_order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(11)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 order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5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Tbl_likes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6577"/>
              </p:ext>
            </p:extLst>
          </p:nvPr>
        </p:nvGraphicFramePr>
        <p:xfrm>
          <a:off x="762000" y="685800"/>
          <a:ext cx="7543800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Like_id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Like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Ip_address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IP address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Tbl_main</a:t>
            </a:r>
            <a:r>
              <a:rPr lang="en-IN" dirty="0" smtClean="0"/>
              <a:t> places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07409"/>
              </p:ext>
            </p:extLst>
          </p:nvPr>
        </p:nvGraphicFramePr>
        <p:xfrm>
          <a:off x="762000" y="685800"/>
          <a:ext cx="754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(11)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Place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(30)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Place name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State_id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(11)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Tbl_new_post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37353"/>
              </p:ext>
            </p:extLst>
          </p:nvPr>
        </p:nvGraphicFramePr>
        <p:xfrm>
          <a:off x="762000" y="685800"/>
          <a:ext cx="7543800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content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tags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Forum_id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Forum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Post_author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author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Tbl_newsletter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95165"/>
              </p:ext>
            </p:extLst>
          </p:nvPr>
        </p:nvGraphicFramePr>
        <p:xfrm>
          <a:off x="762000" y="685800"/>
          <a:ext cx="75438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News letter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Tbl_spam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05667"/>
              </p:ext>
            </p:extLst>
          </p:nvPr>
        </p:nvGraphicFramePr>
        <p:xfrm>
          <a:off x="762000" y="685800"/>
          <a:ext cx="75438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Spam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User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Guest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Tbl_users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0903"/>
              </p:ext>
            </p:extLst>
          </p:nvPr>
        </p:nvGraphicFramePr>
        <p:xfrm>
          <a:off x="762000" y="685800"/>
          <a:ext cx="7543800" cy="4389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444751"/>
                <a:gridCol w="2584449"/>
              </a:tblGrid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User_id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Bigint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User_name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name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district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district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Post_code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Post code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Phone number</a:t>
                      </a:r>
                      <a:endParaRPr lang="en-IN" dirty="0"/>
                    </a:p>
                  </a:txBody>
                  <a:tcPr marL="83821" marR="83821"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(20)</a:t>
                      </a:r>
                    </a:p>
                  </a:txBody>
                  <a:tcPr marL="83821" marR="83821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 marL="83821" marR="838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Tbl_users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752079"/>
              </p:ext>
            </p:extLst>
          </p:nvPr>
        </p:nvGraphicFramePr>
        <p:xfrm>
          <a:off x="762000" y="685800"/>
          <a:ext cx="75438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/>
                <a:gridCol w="2514600"/>
                <a:gridCol w="2514600"/>
              </a:tblGrid>
              <a:tr h="1371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83820" marR="83820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marL="83820" marR="83820"/>
                </a:tc>
              </a:tr>
              <a:tr h="28302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User_pic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(20)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profile picture</a:t>
                      </a:r>
                      <a:endParaRPr lang="en-IN" dirty="0"/>
                    </a:p>
                  </a:txBody>
                  <a:tcPr marL="83820" marR="83820"/>
                </a:tc>
              </a:tr>
              <a:tr h="28302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My_group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groups</a:t>
                      </a:r>
                      <a:endParaRPr lang="en-IN" dirty="0"/>
                    </a:p>
                  </a:txBody>
                  <a:tcPr marL="83820" marR="83820"/>
                </a:tc>
              </a:tr>
              <a:tr h="28302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User_role</a:t>
                      </a:r>
                      <a:endParaRPr lang="en-IN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Varchar</a:t>
                      </a:r>
                      <a:r>
                        <a:rPr lang="en-IN" dirty="0" smtClean="0"/>
                        <a:t>(200)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role</a:t>
                      </a:r>
                      <a:endParaRPr lang="en-IN" dirty="0"/>
                    </a:p>
                  </a:txBody>
                  <a:tcPr marL="83820" marR="83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05000" y="3048000"/>
            <a:ext cx="1295400" cy="76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1143000"/>
            <a:ext cx="20574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29000" y="1981200"/>
            <a:ext cx="2286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1400" y="2819400"/>
            <a:ext cx="2514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81400" y="3810000"/>
            <a:ext cx="2514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52800" y="4227731"/>
            <a:ext cx="2514600" cy="496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83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reate category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0" y="1600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users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259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groups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3581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forum topics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248400" y="45339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blogs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UML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05000" y="3048000"/>
            <a:ext cx="1295400" cy="76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1143000"/>
            <a:ext cx="20574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29000" y="1981200"/>
            <a:ext cx="22860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1400" y="2819400"/>
            <a:ext cx="2514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81400" y="3810000"/>
            <a:ext cx="2514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52800" y="4343400"/>
            <a:ext cx="2514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4724400"/>
            <a:ext cx="2514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000" y="83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post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05044"/>
            <a:ext cx="1447800" cy="3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blogs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359834" y="259080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Edit profile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359834" y="4530488"/>
            <a:ext cx="14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earch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160234" y="5301734"/>
            <a:ext cx="17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groups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59834" y="3581400"/>
            <a:ext cx="263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Like ,comment ,share &amp; report post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6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Activity diagram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9273" y="251346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28457" y="2030105"/>
            <a:ext cx="12954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login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19349" y="1241946"/>
            <a:ext cx="4572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7615" y="1552433"/>
            <a:ext cx="0" cy="477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4045423" y="3077571"/>
            <a:ext cx="647700" cy="6846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2" idx="3"/>
          </p:cNvCxnSpPr>
          <p:nvPr/>
        </p:nvCxnSpPr>
        <p:spPr>
          <a:xfrm>
            <a:off x="4693123" y="3419902"/>
            <a:ext cx="6408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3419902"/>
            <a:ext cx="0" cy="618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3655889" y="2282590"/>
            <a:ext cx="345174" cy="1180531"/>
          </a:xfrm>
          <a:prstGeom prst="bentConnector3">
            <a:avLst>
              <a:gd name="adj1" fmla="val 1662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4038600"/>
            <a:ext cx="7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3123" y="5257800"/>
            <a:ext cx="7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6776" y="838200"/>
            <a:ext cx="1050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2590800"/>
            <a:ext cx="495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016973" y="2960132"/>
            <a:ext cx="5741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</a:p>
        </p:txBody>
      </p:sp>
      <p:sp>
        <p:nvSpPr>
          <p:cNvPr id="40" name="Oval 39"/>
          <p:cNvSpPr/>
          <p:nvPr/>
        </p:nvSpPr>
        <p:spPr>
          <a:xfrm>
            <a:off x="1143000" y="4288809"/>
            <a:ext cx="1295400" cy="685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Manage users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666999" y="4288809"/>
            <a:ext cx="1334064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Create category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91000" y="4288809"/>
            <a:ext cx="12954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Create groups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715000" y="4288809"/>
            <a:ext cx="1266831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Create forum topics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52647" y="4288809"/>
            <a:ext cx="11430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Create blogs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790700" y="4974609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24147" y="4996218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348415" y="4996218"/>
            <a:ext cx="6255" cy="261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48367" y="4996218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23795" y="4963803"/>
            <a:ext cx="0" cy="304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04244" y="4022677"/>
            <a:ext cx="6255" cy="275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30787" y="4038600"/>
            <a:ext cx="0" cy="250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846661" y="4038600"/>
            <a:ext cx="1706" cy="263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82852" y="4038600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79896" y="4038600"/>
            <a:ext cx="0" cy="250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95800" y="5257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880857" y="5638800"/>
            <a:ext cx="12954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299957" y="6324600"/>
            <a:ext cx="4572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>
            <a:endCxn id="76" idx="0"/>
          </p:cNvCxnSpPr>
          <p:nvPr/>
        </p:nvCxnSpPr>
        <p:spPr>
          <a:xfrm>
            <a:off x="4510015" y="6096000"/>
            <a:ext cx="18542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Activity diagram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109728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9273" y="251346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28457" y="2030105"/>
            <a:ext cx="12954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login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19349" y="1241946"/>
            <a:ext cx="4572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7615" y="1552433"/>
            <a:ext cx="0" cy="477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4045423" y="3077571"/>
            <a:ext cx="647700" cy="6846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2" idx="3"/>
          </p:cNvCxnSpPr>
          <p:nvPr/>
        </p:nvCxnSpPr>
        <p:spPr>
          <a:xfrm>
            <a:off x="4693123" y="3419902"/>
            <a:ext cx="6408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3419902"/>
            <a:ext cx="0" cy="618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3655889" y="2282590"/>
            <a:ext cx="345174" cy="1180531"/>
          </a:xfrm>
          <a:prstGeom prst="bentConnector3">
            <a:avLst>
              <a:gd name="adj1" fmla="val 1662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4038600"/>
            <a:ext cx="7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3123" y="5257800"/>
            <a:ext cx="7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4386" y="838200"/>
            <a:ext cx="749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2590800"/>
            <a:ext cx="495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016973" y="2960132"/>
            <a:ext cx="5741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</a:p>
        </p:txBody>
      </p:sp>
      <p:sp>
        <p:nvSpPr>
          <p:cNvPr id="40" name="Oval 39"/>
          <p:cNvSpPr/>
          <p:nvPr/>
        </p:nvSpPr>
        <p:spPr>
          <a:xfrm>
            <a:off x="609600" y="4244452"/>
            <a:ext cx="1295400" cy="6857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Add post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999967" y="4247297"/>
            <a:ext cx="1334064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 blogs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419901" y="4297907"/>
            <a:ext cx="12954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Edit 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20554" y="4301888"/>
            <a:ext cx="1275446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 smtClean="0">
                <a:solidFill>
                  <a:schemeClr val="tx1"/>
                </a:solidFill>
              </a:rPr>
              <a:t>Like,comment,share</a:t>
            </a:r>
            <a:r>
              <a:rPr lang="en-IN" sz="1100" dirty="0" smtClean="0">
                <a:solidFill>
                  <a:schemeClr val="tx1"/>
                </a:solidFill>
              </a:rPr>
              <a:t>,&amp; report post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248400" y="4267197"/>
            <a:ext cx="11430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search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57300" y="4963803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859137" y="5021238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47715" y="5021238"/>
            <a:ext cx="6255" cy="261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095465" y="4963803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66999" y="4952997"/>
            <a:ext cx="0" cy="304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37528" y="4022677"/>
            <a:ext cx="6255" cy="275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440255" y="4051679"/>
            <a:ext cx="0" cy="250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81817" y="4038600"/>
            <a:ext cx="1706" cy="263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33445" y="4005618"/>
            <a:ext cx="0" cy="283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57300" y="4022677"/>
            <a:ext cx="0" cy="250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95800" y="5257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880857" y="5638800"/>
            <a:ext cx="12954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 out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299957" y="6324600"/>
            <a:ext cx="4572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>
            <a:endCxn id="76" idx="0"/>
          </p:cNvCxnSpPr>
          <p:nvPr/>
        </p:nvCxnSpPr>
        <p:spPr>
          <a:xfrm>
            <a:off x="4510015" y="6096000"/>
            <a:ext cx="18542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7200" y="4039168"/>
            <a:ext cx="6255" cy="275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70660" y="4967783"/>
            <a:ext cx="6255" cy="275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59153" y="4314398"/>
            <a:ext cx="11430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Add group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2819400"/>
            <a:ext cx="3093493" cy="1143000"/>
          </a:xfrm>
        </p:spPr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638800"/>
            <a:ext cx="6781800" cy="533400"/>
          </a:xfrm>
        </p:spPr>
        <p:txBody>
          <a:bodyPr>
            <a:noAutofit/>
          </a:bodyPr>
          <a:lstStyle/>
          <a:p>
            <a:r>
              <a:rPr lang="en-IN" sz="4000" dirty="0" smtClean="0"/>
              <a:t>Home page</a:t>
            </a:r>
            <a:endParaRPr lang="en-IN" sz="4000" dirty="0"/>
          </a:p>
        </p:txBody>
      </p:sp>
      <p:pic>
        <p:nvPicPr>
          <p:cNvPr id="103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286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8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Login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2286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5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Register</a:t>
            </a: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Sign-up</a:t>
            </a:r>
          </a:p>
          <a:p>
            <a:pPr lvl="0"/>
            <a:r>
              <a:rPr lang="en-IN" dirty="0"/>
              <a:t>Sign-in</a:t>
            </a:r>
          </a:p>
          <a:p>
            <a:pPr lvl="0"/>
            <a:r>
              <a:rPr lang="en-IN" dirty="0"/>
              <a:t>Search</a:t>
            </a:r>
          </a:p>
          <a:p>
            <a:pPr lvl="0"/>
            <a:r>
              <a:rPr lang="en-IN" dirty="0"/>
              <a:t>My profile</a:t>
            </a:r>
          </a:p>
          <a:p>
            <a:pPr lvl="0"/>
            <a:r>
              <a:rPr lang="en-IN" dirty="0"/>
              <a:t>Post</a:t>
            </a:r>
          </a:p>
          <a:p>
            <a:pPr lvl="0"/>
            <a:r>
              <a:rPr lang="en-IN" dirty="0"/>
              <a:t>My groups</a:t>
            </a:r>
          </a:p>
          <a:p>
            <a:pPr lvl="0"/>
            <a:r>
              <a:rPr lang="en-IN" dirty="0"/>
              <a:t>Settings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1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638800"/>
            <a:ext cx="6781800" cy="5334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Contact us</a:t>
            </a:r>
            <a:endParaRPr lang="en-IN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228600"/>
            <a:ext cx="8610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2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About us</a:t>
            </a:r>
            <a:endParaRPr lang="en-IN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6105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0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Blogs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6105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Forum posts</a:t>
            </a:r>
            <a:endParaRPr lang="en-IN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9" y="228600"/>
            <a:ext cx="861060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My post</a:t>
            </a:r>
            <a:endParaRPr lang="en-IN" sz="4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5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New post</a:t>
            </a:r>
            <a:endParaRPr lang="en-IN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228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8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My groups</a:t>
            </a:r>
            <a:endParaRPr lang="en-IN" sz="4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486400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Add groups</a:t>
            </a:r>
            <a:endParaRPr lang="en-IN" sz="4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228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9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My profile</a:t>
            </a:r>
            <a:endParaRPr lang="en-IN" sz="40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3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638800"/>
            <a:ext cx="6781800" cy="5334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Blogs</a:t>
            </a:r>
            <a:endParaRPr lang="en-IN" sz="40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8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Sign-up</a:t>
            </a:r>
          </a:p>
          <a:p>
            <a:pPr marL="0" lvl="0" indent="0">
              <a:buNone/>
            </a:pPr>
            <a:r>
              <a:rPr lang="en-IN" sz="2400" dirty="0" smtClean="0"/>
              <a:t>	Option </a:t>
            </a:r>
            <a:r>
              <a:rPr lang="en-IN" sz="2400" dirty="0"/>
              <a:t>to register a new user by entering the following details: name, nick name, gender, country, state, district, city, postal code, phone number, email address, gender, password, and confirm password</a:t>
            </a:r>
            <a:r>
              <a:rPr lang="en-IN" sz="2400" dirty="0" smtClean="0"/>
              <a:t>.</a:t>
            </a:r>
          </a:p>
          <a:p>
            <a:pPr marL="0" lvl="0" indent="0">
              <a:buNone/>
            </a:pPr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Sign-in</a:t>
            </a:r>
          </a:p>
          <a:p>
            <a:pPr marL="0" lvl="0" indent="0">
              <a:buNone/>
            </a:pPr>
            <a:r>
              <a:rPr lang="en-IN" sz="2400" dirty="0" smtClean="0"/>
              <a:t>	The </a:t>
            </a:r>
            <a:r>
              <a:rPr lang="en-IN" sz="2400" dirty="0"/>
              <a:t>registered users can sign-in by entering corresponding email-id and password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Search</a:t>
            </a:r>
          </a:p>
          <a:p>
            <a:pPr marL="0" lvl="0" indent="0">
              <a:buNone/>
            </a:pPr>
            <a:r>
              <a:rPr lang="en-IN" sz="2400" dirty="0" smtClean="0"/>
              <a:t>	The </a:t>
            </a:r>
            <a:r>
              <a:rPr lang="en-IN" sz="2400" dirty="0"/>
              <a:t>user can search a forum group, forum topics or anything related on that website using this search.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3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New blog</a:t>
            </a:r>
            <a:endParaRPr lang="en-IN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9" y="228600"/>
            <a:ext cx="853440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486400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Forum posts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Category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New category</a:t>
            </a: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7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Forum topics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304800"/>
            <a:ext cx="85343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New forum</a:t>
            </a:r>
            <a:endParaRPr lang="en-IN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User details</a:t>
            </a:r>
            <a:endParaRPr lang="en-IN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5626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Change password</a:t>
            </a:r>
            <a:endParaRPr lang="en-IN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3048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428750"/>
            <a:ext cx="3810000" cy="2400300"/>
          </a:xfrm>
        </p:spPr>
      </p:pic>
    </p:spTree>
    <p:extLst>
      <p:ext uri="{BB962C8B-B14F-4D97-AF65-F5344CB8AC3E}">
        <p14:creationId xmlns:p14="http://schemas.microsoft.com/office/powerpoint/2010/main" val="28098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My </a:t>
            </a:r>
            <a:r>
              <a:rPr lang="en-IN" sz="2400" dirty="0" smtClean="0"/>
              <a:t>profile</a:t>
            </a:r>
          </a:p>
          <a:p>
            <a:pPr lvl="0"/>
            <a:r>
              <a:rPr lang="en-IN" sz="2400" dirty="0" smtClean="0"/>
              <a:t>User </a:t>
            </a:r>
            <a:r>
              <a:rPr lang="en-IN" sz="2400" dirty="0"/>
              <a:t>can create a profile.</a:t>
            </a:r>
          </a:p>
          <a:p>
            <a:pPr lvl="0"/>
            <a:r>
              <a:rPr lang="en-IN" sz="2400" dirty="0"/>
              <a:t>Option to edit profile (name, gender, email, phone number, profile picture).</a:t>
            </a:r>
          </a:p>
          <a:p>
            <a:pPr lvl="0"/>
            <a:r>
              <a:rPr lang="en-IN" sz="2400" dirty="0"/>
              <a:t>Option to upload photo.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Post</a:t>
            </a:r>
            <a:endParaRPr lang="en-IN" sz="2400" dirty="0"/>
          </a:p>
          <a:p>
            <a:pPr lvl="0"/>
            <a:r>
              <a:rPr lang="en-IN" sz="2400" dirty="0"/>
              <a:t>Option to publish a new post by entering post title, post image, post description, add tags (multiple tags separated by commas), select category, select forum topic.</a:t>
            </a:r>
          </a:p>
          <a:p>
            <a:pPr lvl="0"/>
            <a:r>
              <a:rPr lang="en-IN" sz="2400" dirty="0"/>
              <a:t>Option to view all previous post.</a:t>
            </a:r>
          </a:p>
          <a:p>
            <a:pPr lvl="0"/>
            <a:r>
              <a:rPr lang="en-IN" sz="2400" dirty="0"/>
              <a:t>Option to edit post.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2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My groups</a:t>
            </a:r>
          </a:p>
          <a:p>
            <a:pPr lvl="0"/>
            <a:r>
              <a:rPr lang="en-IN" sz="2400" dirty="0"/>
              <a:t>Option to search new groups.</a:t>
            </a:r>
          </a:p>
          <a:p>
            <a:pPr lvl="0"/>
            <a:r>
              <a:rPr lang="en-IN" sz="2400" dirty="0"/>
              <a:t>Option to send interest.</a:t>
            </a:r>
          </a:p>
          <a:p>
            <a:pPr lvl="0"/>
            <a:r>
              <a:rPr lang="en-IN" sz="2400" dirty="0"/>
              <a:t>Option to edit group.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Settings</a:t>
            </a:r>
            <a:endParaRPr lang="en-IN" sz="2400" dirty="0"/>
          </a:p>
          <a:p>
            <a:pPr lvl="0"/>
            <a:r>
              <a:rPr lang="en-IN" sz="2400" dirty="0"/>
              <a:t>Option to change user credential (only password).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2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800" dirty="0"/>
              <a:t>User general </a:t>
            </a:r>
            <a:r>
              <a:rPr lang="en-IN" sz="2800" dirty="0" smtClean="0"/>
              <a:t>features</a:t>
            </a:r>
          </a:p>
          <a:p>
            <a:pPr marL="0" indent="0">
              <a:buNone/>
            </a:pPr>
            <a:endParaRPr lang="en-IN" sz="2800" dirty="0"/>
          </a:p>
          <a:p>
            <a:pPr lvl="0"/>
            <a:r>
              <a:rPr lang="en-IN" sz="2400" dirty="0"/>
              <a:t>Option to view the post.</a:t>
            </a:r>
          </a:p>
          <a:p>
            <a:pPr lvl="0"/>
            <a:r>
              <a:rPr lang="en-IN" sz="2400" dirty="0"/>
              <a:t>Option to view the trending topics.</a:t>
            </a:r>
          </a:p>
          <a:p>
            <a:pPr lvl="0"/>
            <a:r>
              <a:rPr lang="en-IN" sz="2400" dirty="0"/>
              <a:t>Option to like a post.</a:t>
            </a:r>
          </a:p>
          <a:p>
            <a:pPr lvl="0"/>
            <a:r>
              <a:rPr lang="en-IN" sz="2400" dirty="0"/>
              <a:t>Option to comment on a post.</a:t>
            </a:r>
          </a:p>
          <a:p>
            <a:pPr lvl="0"/>
            <a:r>
              <a:rPr lang="en-IN" sz="2400" dirty="0"/>
              <a:t>Option to share a post.</a:t>
            </a:r>
          </a:p>
          <a:p>
            <a:pPr lvl="0"/>
            <a:r>
              <a:rPr lang="en-IN" sz="2400" dirty="0"/>
              <a:t>Option to report a post.</a:t>
            </a:r>
          </a:p>
          <a:p>
            <a:pPr lvl="0"/>
            <a:r>
              <a:rPr lang="en-IN" sz="2400" dirty="0"/>
              <a:t>Option to reply to a comment.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Admin </a:t>
            </a:r>
            <a:r>
              <a:rPr lang="en-IN" sz="4400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/>
              <a:t>Option </a:t>
            </a:r>
            <a:r>
              <a:rPr lang="en-IN" sz="2400" dirty="0"/>
              <a:t>to view all users.</a:t>
            </a:r>
          </a:p>
          <a:p>
            <a:pPr lvl="0"/>
            <a:r>
              <a:rPr lang="en-IN" sz="2400" dirty="0"/>
              <a:t>Option to view the loyalty point of all users.</a:t>
            </a:r>
          </a:p>
          <a:p>
            <a:pPr lvl="0"/>
            <a:r>
              <a:rPr lang="en-IN" sz="2400" dirty="0"/>
              <a:t>Option to filter user based on location and point.</a:t>
            </a:r>
          </a:p>
          <a:p>
            <a:pPr lvl="0"/>
            <a:r>
              <a:rPr lang="en-IN" sz="2400" dirty="0"/>
              <a:t>Option to create forum topics.</a:t>
            </a:r>
          </a:p>
          <a:p>
            <a:pPr lvl="0"/>
            <a:r>
              <a:rPr lang="en-IN" sz="2400" dirty="0"/>
              <a:t>Option to create blogs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386</TotalTime>
  <Words>1331</Words>
  <Application>Microsoft Office PowerPoint</Application>
  <PresentationFormat>On-screen Show (4:3)</PresentationFormat>
  <Paragraphs>478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NewsPrint</vt:lpstr>
      <vt:lpstr>Submitted by  Ashitha B P</vt:lpstr>
      <vt:lpstr>Abstract</vt:lpstr>
      <vt:lpstr>Modules</vt:lpstr>
      <vt:lpstr>User module</vt:lpstr>
      <vt:lpstr>PowerPoint Presentation</vt:lpstr>
      <vt:lpstr>PowerPoint Presentation</vt:lpstr>
      <vt:lpstr>PowerPoint Presentation</vt:lpstr>
      <vt:lpstr>PowerPoint Presentation</vt:lpstr>
      <vt:lpstr>Admin module</vt:lpstr>
      <vt:lpstr>Visitor module</vt:lpstr>
      <vt:lpstr>Technology hierarchy</vt:lpstr>
      <vt:lpstr>Codeigniter</vt:lpstr>
      <vt:lpstr>Introduction to PHP</vt:lpstr>
      <vt:lpstr>My SQL</vt:lpstr>
      <vt:lpstr>NETBEANS</vt:lpstr>
      <vt:lpstr>TABLES</vt:lpstr>
      <vt:lpstr>Tbl_blog</vt:lpstr>
      <vt:lpstr>Tbl_category</vt:lpstr>
      <vt:lpstr>Tbl_comment</vt:lpstr>
      <vt:lpstr>Tbl_countries</vt:lpstr>
      <vt:lpstr>Tbl_forum</vt:lpstr>
      <vt:lpstr>Tbl_Forum_likes</vt:lpstr>
      <vt:lpstr>Tbl_Forum_cat_relationship</vt:lpstr>
      <vt:lpstr>Tbl_forum_user_relationships</vt:lpstr>
      <vt:lpstr>Tbl_likes</vt:lpstr>
      <vt:lpstr>Tbl_main places</vt:lpstr>
      <vt:lpstr>Tbl_new_post</vt:lpstr>
      <vt:lpstr>Tbl_newsletter</vt:lpstr>
      <vt:lpstr>Tbl_spam</vt:lpstr>
      <vt:lpstr>Tbl_users</vt:lpstr>
      <vt:lpstr>Tbl_users</vt:lpstr>
      <vt:lpstr>UML</vt:lpstr>
      <vt:lpstr>UML</vt:lpstr>
      <vt:lpstr>Activity diagram</vt:lpstr>
      <vt:lpstr>Activity diagram</vt:lpstr>
      <vt:lpstr>FORMS</vt:lpstr>
      <vt:lpstr>Home page</vt:lpstr>
      <vt:lpstr>Login</vt:lpstr>
      <vt:lpstr>Register</vt:lpstr>
      <vt:lpstr>Contact us</vt:lpstr>
      <vt:lpstr>About us</vt:lpstr>
      <vt:lpstr>Blogs</vt:lpstr>
      <vt:lpstr>Forum posts</vt:lpstr>
      <vt:lpstr>My post</vt:lpstr>
      <vt:lpstr>New post</vt:lpstr>
      <vt:lpstr>My groups</vt:lpstr>
      <vt:lpstr>Add groups</vt:lpstr>
      <vt:lpstr>My profile</vt:lpstr>
      <vt:lpstr>Blogs</vt:lpstr>
      <vt:lpstr>New blog</vt:lpstr>
      <vt:lpstr>Forum posts</vt:lpstr>
      <vt:lpstr>Category</vt:lpstr>
      <vt:lpstr>New category</vt:lpstr>
      <vt:lpstr>Forum topics</vt:lpstr>
      <vt:lpstr>New forum</vt:lpstr>
      <vt:lpstr>User details</vt:lpstr>
      <vt:lpstr>Change password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160</cp:revision>
  <dcterms:created xsi:type="dcterms:W3CDTF">2006-08-16T00:00:00Z</dcterms:created>
  <dcterms:modified xsi:type="dcterms:W3CDTF">2018-04-23T14:36:31Z</dcterms:modified>
</cp:coreProperties>
</file>