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9" r:id="rId5"/>
  </p:sldMasterIdLst>
  <p:notesMasterIdLst>
    <p:notesMasterId r:id="rId7"/>
  </p:notes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FBVEdLJFQDgJV3WvGVNICbgqt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45DC0F-A880-448E-8E47-AD27699B2474}">
  <a:tblStyle styleId="{4B45DC0F-A880-448E-8E47-AD27699B2474}"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69" autoAdjust="0"/>
  </p:normalViewPr>
  <p:slideViewPr>
    <p:cSldViewPr snapToGrid="0">
      <p:cViewPr varScale="1">
        <p:scale>
          <a:sx n="57" d="100"/>
          <a:sy n="57" d="100"/>
        </p:scale>
        <p:origin x="992" y="48"/>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ka1921/Pharmacy-Managemen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1538772481"/>
              </p:ext>
            </p:extLst>
          </p:nvPr>
        </p:nvGraphicFramePr>
        <p:xfrm>
          <a:off x="9229514" y="1353343"/>
          <a:ext cx="2962475" cy="5041125"/>
        </p:xfrm>
        <a:graphic>
          <a:graphicData uri="http://schemas.openxmlformats.org/drawingml/2006/table">
            <a:tbl>
              <a:tblPr firstRow="1" bandRow="1">
                <a:noFill/>
                <a:tableStyleId>{4B45DC0F-A880-448E-8E47-AD27699B2474}</a:tableStyleId>
              </a:tblPr>
              <a:tblGrid>
                <a:gridCol w="733800">
                  <a:extLst>
                    <a:ext uri="{9D8B030D-6E8A-4147-A177-3AD203B41FA5}">
                      <a16:colId xmlns:a16="http://schemas.microsoft.com/office/drawing/2014/main" val="20000"/>
                    </a:ext>
                  </a:extLst>
                </a:gridCol>
                <a:gridCol w="2228675">
                  <a:extLst>
                    <a:ext uri="{9D8B030D-6E8A-4147-A177-3AD203B41FA5}">
                      <a16:colId xmlns:a16="http://schemas.microsoft.com/office/drawing/2014/main" val="20001"/>
                    </a:ext>
                  </a:extLst>
                </a:gridCol>
              </a:tblGrid>
              <a:tr h="412975">
                <a:tc>
                  <a:txBody>
                    <a:bodyPr/>
                    <a:lstStyle/>
                    <a:p>
                      <a:pPr marL="0" marR="0" lvl="0" indent="0" algn="l" rtl="0">
                        <a:spcBef>
                          <a:spcPts val="0"/>
                        </a:spcBef>
                        <a:spcAft>
                          <a:spcPts val="0"/>
                        </a:spcAft>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dirty="0"/>
                        <a:t>Java Basics, OOPS, Generics, Collections, Arrays, Loops, Lambda Exp, Stream API</a:t>
                      </a:r>
                      <a:endParaRPr dirty="0"/>
                    </a:p>
                    <a:p>
                      <a:pPr marL="0" marR="0" lvl="0" indent="0" algn="l" rtl="0">
                        <a:spcBef>
                          <a:spcPts val="0"/>
                        </a:spcBef>
                        <a:spcAft>
                          <a:spcPts val="0"/>
                        </a:spcAft>
                        <a:buNone/>
                      </a:pPr>
                      <a:r>
                        <a:rPr lang="en-US" sz="700" b="0" u="none" strike="noStrike" cap="none" dirty="0"/>
                        <a:t>Junit, Mockito</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3650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dirty="0"/>
                        <a:t>IOC &amp; Dependency Injection, Autowire</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467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445800">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L="91450" marR="91450" marT="45725" marB="45725"/>
                </a:tc>
                <a:extLst>
                  <a:ext uri="{0D108BD9-81ED-4DB2-BD59-A6C34878D82A}">
                    <a16:rowId xmlns:a16="http://schemas.microsoft.com/office/drawing/2014/main" val="10003"/>
                  </a:ext>
                </a:extLst>
              </a:tr>
              <a:tr h="581225">
                <a:tc>
                  <a:txBody>
                    <a:bodyPr/>
                    <a:lstStyle/>
                    <a:p>
                      <a:pPr marL="0" marR="0" lvl="0" indent="0" algn="l" rtl="0">
                        <a:spcBef>
                          <a:spcPts val="0"/>
                        </a:spcBef>
                        <a:spcAft>
                          <a:spcPts val="0"/>
                        </a:spcAft>
                        <a:buNone/>
                      </a:pPr>
                      <a:r>
                        <a:rPr lang="en-US" sz="800" u="none" strike="noStrike" cap="none" dirty="0"/>
                        <a:t>Spring Boot Microservices</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Spring Boot Starters, annotations, Sync/Async comms,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58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Netflix Hystrix, &amp; Config Server</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286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React</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Hooks, Event handling, Redux, Reducers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3269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No Sql Basics,PostgresSQL</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7"/>
                  </a:ext>
                </a:extLst>
              </a:tr>
              <a:tr h="4458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 ,</a:t>
                      </a:r>
                      <a:endParaRPr sz="700" u="none" strike="noStrike" cap="none">
                        <a:solidFill>
                          <a:schemeClr val="dk1"/>
                        </a:solidFill>
                        <a:latin typeface="Verdana"/>
                        <a:ea typeface="Verdana"/>
                        <a:cs typeface="Verdana"/>
                        <a:sym typeface="Verdana"/>
                      </a:endParaRPr>
                    </a:p>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Reusable templates, Optimized UI Designed</a:t>
                      </a:r>
                      <a:endParaRPr/>
                    </a:p>
                  </a:txBody>
                  <a:tcPr marL="91450" marR="91450" marT="45725" marB="45725"/>
                </a:tc>
                <a:extLst>
                  <a:ext uri="{0D108BD9-81ED-4DB2-BD59-A6C34878D82A}">
                    <a16:rowId xmlns:a16="http://schemas.microsoft.com/office/drawing/2014/main" val="10008"/>
                  </a:ext>
                </a:extLst>
              </a:tr>
              <a:tr h="2612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Git, Postman, Maven, IDE</a:t>
                      </a:r>
                      <a:endParaRPr/>
                    </a:p>
                  </a:txBody>
                  <a:tcPr marL="91450" marR="91450" marT="45725" marB="45725"/>
                </a:tc>
                <a:extLst>
                  <a:ext uri="{0D108BD9-81ED-4DB2-BD59-A6C34878D82A}">
                    <a16:rowId xmlns:a16="http://schemas.microsoft.com/office/drawing/2014/main" val="10009"/>
                  </a:ext>
                </a:extLst>
              </a:tr>
              <a:tr h="4458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Devops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CI/CD, Jenkins configuration, Build Pipelines, notifications, quality gate understanding</a:t>
                      </a:r>
                      <a:endParaRPr/>
                    </a:p>
                  </a:txBody>
                  <a:tcPr marL="91450" marR="91450" marT="45725" marB="45725"/>
                </a:tc>
                <a:extLst>
                  <a:ext uri="{0D108BD9-81ED-4DB2-BD59-A6C34878D82A}">
                    <a16:rowId xmlns:a16="http://schemas.microsoft.com/office/drawing/2014/main" val="10010"/>
                  </a:ext>
                </a:extLst>
              </a:tr>
              <a:tr h="4458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Communications, Team management. Peer learning</a:t>
                      </a:r>
                      <a:endParaRPr dirty="0"/>
                    </a:p>
                  </a:txBody>
                  <a:tcPr marL="91450" marR="91450" marT="45725" marB="45725"/>
                </a:tc>
                <a:extLst>
                  <a:ext uri="{0D108BD9-81ED-4DB2-BD59-A6C34878D82A}">
                    <a16:rowId xmlns:a16="http://schemas.microsoft.com/office/drawing/2014/main" val="10011"/>
                  </a:ext>
                </a:extLst>
              </a:tr>
            </a:tbl>
          </a:graphicData>
        </a:graphic>
      </p:graphicFrame>
      <p:sp>
        <p:nvSpPr>
          <p:cNvPr id="217" name="Google Shape;217;p1"/>
          <p:cNvSpPr txBox="1">
            <a:spLocks noGrp="1"/>
          </p:cNvSpPr>
          <p:nvPr>
            <p:ph type="body" idx="1"/>
          </p:nvPr>
        </p:nvSpPr>
        <p:spPr>
          <a:xfrm>
            <a:off x="4759377" y="2908092"/>
            <a:ext cx="4186873" cy="2662113"/>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Flight Booking System</a:t>
            </a:r>
            <a:endParaRPr b="1" dirty="0"/>
          </a:p>
          <a:p>
            <a:pPr marL="0" lvl="0" indent="0" algn="l" rtl="0">
              <a:lnSpc>
                <a:spcPct val="114000"/>
              </a:lnSpc>
              <a:spcBef>
                <a:spcPts val="1000"/>
              </a:spcBef>
              <a:spcAft>
                <a:spcPts val="0"/>
              </a:spcAft>
              <a:buClr>
                <a:schemeClr val="dk1"/>
              </a:buClr>
              <a:buSzPts val="1000"/>
              <a:buNone/>
            </a:pPr>
            <a:r>
              <a:rPr lang="en-US" dirty="0"/>
              <a:t>Completed end to end case study of Flight Booking System along with JWT authentication, Swagger documentation , testing using Junit and Mockito and React Js used for user interface.</a:t>
            </a:r>
          </a:p>
          <a:p>
            <a:pPr marL="0" lvl="0" indent="0" algn="l" rtl="0">
              <a:lnSpc>
                <a:spcPct val="114000"/>
              </a:lnSpc>
              <a:spcBef>
                <a:spcPts val="1000"/>
              </a:spcBef>
              <a:spcAft>
                <a:spcPts val="0"/>
              </a:spcAft>
              <a:buClr>
                <a:schemeClr val="dk1"/>
              </a:buClr>
              <a:buSzPts val="1000"/>
              <a:buNone/>
            </a:pPr>
            <a:endParaRPr b="1" dirty="0"/>
          </a:p>
          <a:p>
            <a:pPr marL="0" indent="0">
              <a:lnSpc>
                <a:spcPct val="114000"/>
              </a:lnSpc>
            </a:pPr>
            <a:r>
              <a:rPr lang="en-US" b="1" dirty="0"/>
              <a:t>Online Hotel Booking</a:t>
            </a:r>
          </a:p>
          <a:p>
            <a:pPr marL="0" lvl="0" indent="0" algn="l" rtl="0">
              <a:lnSpc>
                <a:spcPct val="114000"/>
              </a:lnSpc>
              <a:spcBef>
                <a:spcPts val="1000"/>
              </a:spcBef>
              <a:spcAft>
                <a:spcPts val="0"/>
              </a:spcAft>
              <a:buClr>
                <a:schemeClr val="dk1"/>
              </a:buClr>
              <a:buSzPts val="1000"/>
              <a:buNone/>
            </a:pPr>
            <a:r>
              <a:rPr lang="en-US" dirty="0"/>
              <a:t>Completed these backend applications using Monolithic Architecture and implemented all the CRUD operations using Spring Boot , Postgres , Postman</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BANGALORE</a:t>
            </a:r>
            <a:endParaRPr dirty="0"/>
          </a:p>
          <a:p>
            <a:pPr marL="0" lvl="0" indent="0" algn="l" rtl="0">
              <a:lnSpc>
                <a:spcPct val="90000"/>
              </a:lnSpc>
              <a:spcBef>
                <a:spcPts val="1000"/>
              </a:spcBef>
              <a:spcAft>
                <a:spcPts val="0"/>
              </a:spcAft>
              <a:buClr>
                <a:schemeClr val="lt1"/>
              </a:buClr>
              <a:buSzPts val="1100"/>
              <a:buNone/>
            </a:pPr>
            <a:endParaRPr dirty="0"/>
          </a:p>
        </p:txBody>
      </p:sp>
      <p:sp>
        <p:nvSpPr>
          <p:cNvPr id="220" name="Google Shape;220;p1"/>
          <p:cNvSpPr txBox="1">
            <a:spLocks noGrp="1"/>
          </p:cNvSpPr>
          <p:nvPr>
            <p:ph type="body" idx="6"/>
          </p:nvPr>
        </p:nvSpPr>
        <p:spPr>
          <a:xfrm>
            <a:off x="3273425" y="1578722"/>
            <a:ext cx="2373313" cy="258015"/>
          </a:xfrm>
          <a:prstGeom prst="rect">
            <a:avLst/>
          </a:prstGeom>
          <a:noFill/>
          <a:ln>
            <a:noFill/>
          </a:ln>
        </p:spPr>
        <p:txBody>
          <a:bodyPr spcFirstLastPara="1" wrap="square" lIns="0" tIns="0" rIns="0" bIns="0" anchor="t" anchorCtr="0">
            <a:noAutofit/>
          </a:bodyPr>
          <a:lstStyle/>
          <a:p>
            <a:pPr marL="0" lvl="0" indent="0">
              <a:spcBef>
                <a:spcPts val="0"/>
              </a:spcBef>
            </a:pPr>
            <a:r>
              <a:rPr lang="en-US" sz="1050" u="sng" dirty="0">
                <a:solidFill>
                  <a:schemeClr val="hlink"/>
                </a:solidFill>
              </a:rPr>
              <a:t>ASHITHA.DAVU@CAPGEMINI.COM</a:t>
            </a:r>
            <a:r>
              <a:rPr lang="en-US" sz="1050" dirty="0"/>
              <a:t> </a:t>
            </a:r>
            <a:endParaRPr sz="1050" dirty="0"/>
          </a:p>
        </p:txBody>
      </p:sp>
      <p:sp>
        <p:nvSpPr>
          <p:cNvPr id="221" name="Google Shape;221;p1"/>
          <p:cNvSpPr txBox="1">
            <a:spLocks noGrp="1"/>
          </p:cNvSpPr>
          <p:nvPr>
            <p:ph type="body" idx="7"/>
          </p:nvPr>
        </p:nvSpPr>
        <p:spPr>
          <a:xfrm>
            <a:off x="3348038" y="1836737"/>
            <a:ext cx="2382837" cy="26352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+91 7396817275</a:t>
            </a:r>
            <a:endParaRPr dirty="0"/>
          </a:p>
        </p:txBody>
      </p:sp>
      <p:sp>
        <p:nvSpPr>
          <p:cNvPr id="222" name="Google Shape;222;p1"/>
          <p:cNvSpPr txBox="1">
            <a:spLocks noGrp="1"/>
          </p:cNvSpPr>
          <p:nvPr>
            <p:ph type="body" idx="8"/>
          </p:nvPr>
        </p:nvSpPr>
        <p:spPr>
          <a:xfrm>
            <a:off x="438150" y="2818561"/>
            <a:ext cx="4133850" cy="3841001"/>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creating </a:t>
            </a:r>
            <a:r>
              <a:rPr lang="en-US" b="1" dirty="0"/>
              <a:t>microservices</a:t>
            </a:r>
            <a:r>
              <a:rPr lang="en-US" dirty="0"/>
              <a:t> with </a:t>
            </a:r>
            <a:r>
              <a:rPr lang="en-US" b="1" dirty="0"/>
              <a:t>Springboot , Spring Security, Spring Cloud API Gateway,</a:t>
            </a:r>
            <a:r>
              <a:rPr lang="en-US" dirty="0"/>
              <a:t> Eureka server and load balancing</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building web pages using HTML , CSS , Bootstrap , React</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implementing </a:t>
            </a:r>
            <a:r>
              <a:rPr lang="en-US" b="1" dirty="0"/>
              <a:t>polyglot architecture </a:t>
            </a:r>
            <a:r>
              <a:rPr lang="en-US" dirty="0"/>
              <a:t>with </a:t>
            </a:r>
            <a:r>
              <a:rPr lang="en-US" b="1" dirty="0"/>
              <a:t>spring boot</a:t>
            </a:r>
            <a:r>
              <a:rPr lang="en-US" dirty="0"/>
              <a:t> &amp; backend</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Development experience using Eclipse , VS code , pgAdmin for postgres , postman API connection and MongoDB </a:t>
            </a:r>
            <a:endParaRPr dirty="0"/>
          </a:p>
        </p:txBody>
      </p:sp>
      <p:sp>
        <p:nvSpPr>
          <p:cNvPr id="223" name="Google Shape;223;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ASHITHA DAVU</a:t>
            </a:r>
            <a:endParaRPr dirty="0"/>
          </a:p>
        </p:txBody>
      </p:sp>
      <p:pic>
        <p:nvPicPr>
          <p:cNvPr id="224" name="Google Shape;224;p1">
            <a:hlinkClick r:id="rId3"/>
          </p:cNvPr>
          <p:cNvPicPr preferRelativeResize="0"/>
          <p:nvPr/>
        </p:nvPicPr>
        <p:blipFill rotWithShape="1">
          <a:blip r:embed="rId4">
            <a:alphaModFix/>
          </a:blip>
          <a:srcRect l="23582" t="2057" r="24331" b="4875"/>
          <a:stretch/>
        </p:blipFill>
        <p:spPr>
          <a:xfrm>
            <a:off x="4460946" y="6221411"/>
            <a:ext cx="471487" cy="471488"/>
          </a:xfrm>
          <a:prstGeom prst="rect">
            <a:avLst/>
          </a:prstGeom>
          <a:noFill/>
          <a:ln>
            <a:noFill/>
          </a:ln>
        </p:spPr>
      </p:pic>
      <p:sp>
        <p:nvSpPr>
          <p:cNvPr id="225" name="Google Shape;225;p1"/>
          <p:cNvSpPr txBox="1"/>
          <p:nvPr/>
        </p:nvSpPr>
        <p:spPr>
          <a:xfrm>
            <a:off x="4932433" y="6132531"/>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Check out my work on GitHub</a:t>
            </a:r>
            <a:endParaRPr dirty="0"/>
          </a:p>
        </p:txBody>
      </p:sp>
      <p:sp>
        <p:nvSpPr>
          <p:cNvPr id="228" name="Google Shape;228;p1"/>
          <p:cNvSpPr txBox="1"/>
          <p:nvPr/>
        </p:nvSpPr>
        <p:spPr>
          <a:xfrm>
            <a:off x="3036874" y="1906784"/>
            <a:ext cx="2381250" cy="330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9" name="Google Shape;229;p1"/>
          <p:cNvSpPr/>
          <p:nvPr/>
        </p:nvSpPr>
        <p:spPr>
          <a:xfrm>
            <a:off x="9492206" y="554976"/>
            <a:ext cx="2471194" cy="61863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Engineering </a:t>
            </a:r>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Electronics &amp; Communication : 2018 - 2022</a:t>
            </a:r>
            <a:endParaRPr sz="1000" b="0" i="0" u="none" strike="noStrike" cap="none">
              <a:solidFill>
                <a:srgbClr val="000000"/>
              </a:solidFill>
              <a:latin typeface="Verdana"/>
              <a:ea typeface="Verdana"/>
              <a:cs typeface="Verdana"/>
              <a:sym typeface="Verdana"/>
            </a:endParaRPr>
          </a:p>
        </p:txBody>
      </p:sp>
      <p:sp>
        <p:nvSpPr>
          <p:cNvPr id="230" name="Google Shape;230;p1"/>
          <p:cNvSpPr/>
          <p:nvPr/>
        </p:nvSpPr>
        <p:spPr>
          <a:xfrm>
            <a:off x="9194583" y="1121324"/>
            <a:ext cx="56778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sp>
        <p:nvSpPr>
          <p:cNvPr id="4" name="Rectangle 3"/>
          <p:cNvSpPr/>
          <p:nvPr/>
        </p:nvSpPr>
        <p:spPr>
          <a:xfrm>
            <a:off x="4967364" y="6394468"/>
            <a:ext cx="2661306" cy="307777"/>
          </a:xfrm>
          <a:prstGeom prst="rect">
            <a:avLst/>
          </a:prstGeom>
        </p:spPr>
        <p:txBody>
          <a:bodyPr wrap="none">
            <a:spAutoFit/>
          </a:bodyPr>
          <a:lstStyle/>
          <a:p>
            <a:r>
              <a:rPr lang="en-US" dirty="0"/>
              <a:t>https://github.com/ashithadavu/</a:t>
            </a:r>
          </a:p>
        </p:txBody>
      </p:sp>
      <p:pic>
        <p:nvPicPr>
          <p:cNvPr id="7" name="Picture Placeholder 6" descr="A picture containing text, person, wall, indoor&#10;&#10;Description automatically generated">
            <a:extLst>
              <a:ext uri="{FF2B5EF4-FFF2-40B4-BE49-F238E27FC236}">
                <a16:creationId xmlns:a16="http://schemas.microsoft.com/office/drawing/2014/main" id="{7733CBFB-A1F2-4339-AD76-8C1C7B625F00}"/>
              </a:ext>
            </a:extLst>
          </p:cNvPr>
          <p:cNvPicPr>
            <a:picLocks noGrp="1" noChangeAspect="1"/>
          </p:cNvPicPr>
          <p:nvPr>
            <p:ph type="pic" idx="5"/>
          </p:nvPr>
        </p:nvPicPr>
        <p:blipFill>
          <a:blip r:embed="rId5"/>
          <a:srcRect t="12310" b="12310"/>
          <a:stretch>
            <a:fillRect/>
          </a:stretch>
        </p:blipFill>
        <p:spPr>
          <a:xfrm>
            <a:off x="359512" y="111345"/>
            <a:ext cx="1734208" cy="1735628"/>
          </a:xfr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16191-F638-42AA-9700-F408CB19BFE2}">
  <ds:schemaRefs>
    <ds:schemaRef ds:uri="http://schemas.microsoft.com/office/infopath/2007/PartnerControls"/>
    <ds:schemaRef ds:uri="http://purl.org/dc/terms/"/>
    <ds:schemaRef ds:uri="http://purl.org/dc/elements/1.1/"/>
    <ds:schemaRef ds:uri="e0ffb6ef-0000-48aa-9041-fb29fcb198e5"/>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900c2a09-0d28-449b-b8ad-3e76d664ec44"/>
    <ds:schemaRef ds:uri="http://purl.org/dc/dcmitype/"/>
  </ds:schemaRefs>
</ds:datastoreItem>
</file>

<file path=customXml/itemProps2.xml><?xml version="1.0" encoding="utf-8"?>
<ds:datastoreItem xmlns:ds="http://schemas.openxmlformats.org/officeDocument/2006/customXml" ds:itemID="{B33A350B-E89F-4B57-BA82-43E2EC0618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B344E4-D2D8-46BD-8056-5246D04176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84</TotalTime>
  <Words>342</Words>
  <Application>Microsoft Office PowerPoint</Application>
  <PresentationFormat>Widescreen</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Davu, Ashitha</cp:lastModifiedBy>
  <cp:revision>8</cp:revision>
  <dcterms:created xsi:type="dcterms:W3CDTF">2020-09-22T06:24:34Z</dcterms:created>
  <dcterms:modified xsi:type="dcterms:W3CDTF">2022-12-07T04:59:10Z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