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3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20.01.2021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20.01.2021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36000" y="1638000"/>
            <a:ext cx="3474000" cy="4510800"/>
          </a:xfrm>
        </p:spPr>
        <p:txBody>
          <a:bodyPr/>
          <a:lstStyle/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6000" y="1721513"/>
            <a:ext cx="7214400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6000" y="5864981"/>
            <a:ext cx="7214400" cy="274118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 smtClean="0"/>
              <a:t>Source: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title,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 smtClean="0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smtClean="0"/>
              <a:t>Space for author and course number 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u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070000" y="1724299"/>
            <a:ext cx="8074800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48400" y="5863959"/>
            <a:ext cx="80964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 smtClean="0"/>
              <a:t>Source: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title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formulas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 smtClean="0"/>
              <a:t>12/14/2015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smtClean="0"/>
              <a:t>Space for author and course number 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title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76000" y="1724302"/>
            <a:ext cx="11034000" cy="4417200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6000" y="5864400"/>
            <a:ext cx="1103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 smtClean="0"/>
              <a:t>Source: 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 smtClean="0"/>
              <a:t>12/14/2015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smtClean="0"/>
              <a:t>Space for author and course number 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ller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title, 3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images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8099" y="1638000"/>
            <a:ext cx="7225200" cy="4503600"/>
          </a:xfrm>
        </p:spPr>
        <p:txBody>
          <a:bodyPr/>
          <a:lstStyle/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AT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AT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12/14/2015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smtClean="0"/>
              <a:t>Space for author and course number </a:t>
            </a:r>
            <a:endParaRPr lang="en-US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smtClean="0"/>
              <a:t>a </a:t>
            </a:r>
            <a:r>
              <a:rPr lang="de-DE" dirty="0" err="1" smtClean="0"/>
              <a:t>small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6048" y="1641600"/>
            <a:ext cx="7225200" cy="4500000"/>
          </a:xfrm>
        </p:spPr>
        <p:txBody>
          <a:bodyPr/>
          <a:lstStyle/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Space for author and course number 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title, </a:t>
            </a:r>
            <a:r>
              <a:rPr lang="de-DE" dirty="0" err="1" smtClean="0"/>
              <a:t>graphs</a:t>
            </a:r>
            <a:r>
              <a:rPr lang="de-DE" dirty="0" smtClean="0"/>
              <a:t> and </a:t>
            </a:r>
            <a:r>
              <a:rPr lang="de-DE" dirty="0" err="1" smtClean="0"/>
              <a:t>charts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All purp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4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All purp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 smtClean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 smtClean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 smtClean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 smtClean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 smtClean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Space for a partner’s logo</a:t>
            </a:r>
            <a:endParaRPr lang="en-US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Space for a partner’s logo</a:t>
            </a:r>
            <a:endParaRPr lang="en-US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0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1779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All 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546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1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 smtClean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 smtClean="0">
                <a:solidFill>
                  <a:schemeClr val="tx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 smtClean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 smtClean="0">
                <a:solidFill>
                  <a:schemeClr val="tx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 smtClean="0">
                <a:solidFill>
                  <a:schemeClr val="tx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0" y="554400"/>
            <a:ext cx="1932066" cy="1368000"/>
          </a:xfrm>
          <a:prstGeom prst="rect">
            <a:avLst/>
          </a:prstGeom>
        </p:spPr>
      </p:pic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smtClean="0"/>
              <a:t>Space for a partner’s logo</a:t>
            </a:r>
            <a:endParaRPr lang="en-US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 smtClean="0"/>
              <a:t>Space for a partner’s logo</a:t>
            </a:r>
            <a:endParaRPr lang="en-US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 smtClean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 smtClean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 smtClean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 smtClean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 smtClean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Space for a partner’s logo</a:t>
            </a:r>
            <a:endParaRPr lang="en-US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Space for a partner’s logo</a:t>
            </a:r>
            <a:endParaRPr lang="en-US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369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TN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9160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93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 smtClean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 smtClean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 smtClean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 smtClean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 smtClean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Space for a partner’s logo</a:t>
            </a:r>
            <a:endParaRPr lang="en-US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Space for a partner’s logo</a:t>
            </a:r>
            <a:endParaRPr lang="en-US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9750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SOW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536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00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 smtClean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 smtClean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 smtClean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 smtClean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 smtClean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Space for a partner’s logo</a:t>
            </a:r>
            <a:endParaRPr lang="en-US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Space for a partner’s logo</a:t>
            </a:r>
            <a:endParaRPr lang="en-US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8026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6821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3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 smtClean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 smtClean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 smtClean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 smtClean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 smtClean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Space for a partner’s logo</a:t>
            </a:r>
            <a:endParaRPr lang="en-US" dirty="0"/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Space for a partner’s logo</a:t>
            </a:r>
            <a:endParaRPr lang="en-US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652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999" y="5410800"/>
            <a:ext cx="11113227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6250" cy="2008800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title</a:t>
            </a:r>
            <a:endParaRPr lang="de-AT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9654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the</a:t>
            </a:r>
            <a:r>
              <a:rPr lang="de-DE" dirty="0" smtClean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3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peration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smtClean="0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smtClean="0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smtClean="0"/>
              <a:t>In </a:t>
            </a:r>
            <a:r>
              <a:rPr lang="de-DE" dirty="0" err="1" smtClean="0"/>
              <a:t>cooperation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partner’s logo</a:t>
            </a:r>
          </a:p>
          <a:p>
            <a:endParaRPr lang="en-US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partner’s logo</a:t>
            </a:r>
          </a:p>
          <a:p>
            <a:endParaRPr lang="en-US" dirty="0"/>
          </a:p>
        </p:txBody>
      </p:sp>
      <p:sp>
        <p:nvSpPr>
          <p:cNvPr id="20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partner’s logo</a:t>
            </a:r>
          </a:p>
          <a:p>
            <a:endParaRPr lang="en-US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6" hasCustomPrompt="1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partner’s logo</a:t>
            </a:r>
          </a:p>
          <a:p>
            <a:endParaRPr lang="en-US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27" hasCustomPrompt="1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partner’s logo</a:t>
            </a:r>
          </a:p>
          <a:p>
            <a:endParaRPr lang="en-US" dirty="0"/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8" hasCustomPrompt="1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partner’s logo</a:t>
            </a:r>
          </a:p>
          <a:p>
            <a:endParaRPr lang="en-US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29" hasCustomPrompt="1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partner’s logo</a:t>
            </a:r>
          </a:p>
          <a:p>
            <a:endParaRPr lang="en-US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30" hasCustomPrompt="1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partner’s logo</a:t>
            </a:r>
          </a:p>
          <a:p>
            <a:endParaRPr lang="en-US" dirty="0"/>
          </a:p>
        </p:txBody>
      </p:sp>
      <p:sp>
        <p:nvSpPr>
          <p:cNvPr id="26" name="Bildplatzhalter 6"/>
          <p:cNvSpPr>
            <a:spLocks noGrp="1"/>
          </p:cNvSpPr>
          <p:nvPr>
            <p:ph type="pic" sz="quarter" idx="31" hasCustomPrompt="1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 smtClean="0"/>
              <a:t>Space for a partner’s logo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700" baseline="0">
                <a:latin typeface="+mj-lt"/>
              </a:defRPr>
            </a:lvl1pPr>
            <a:lvl2pPr marL="216000" indent="-2160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/>
            </a:lvl2pPr>
          </a:lstStyle>
          <a:p>
            <a:pPr lvl="0"/>
            <a:r>
              <a:rPr lang="de-DE" dirty="0" smtClean="0"/>
              <a:t>Chapter 1</a:t>
            </a:r>
          </a:p>
          <a:p>
            <a:pPr lvl="1"/>
            <a:r>
              <a:rPr lang="de-DE" dirty="0" smtClean="0"/>
              <a:t>Chapter 1</a:t>
            </a:r>
          </a:p>
          <a:p>
            <a:pPr lvl="1"/>
            <a:r>
              <a:rPr lang="de-DE" dirty="0" smtClean="0"/>
              <a:t>Chapter 2</a:t>
            </a:r>
          </a:p>
          <a:p>
            <a:pPr lvl="0"/>
            <a:r>
              <a:rPr lang="de-DE" dirty="0" smtClean="0"/>
              <a:t>Chapter 2</a:t>
            </a:r>
          </a:p>
          <a:p>
            <a:pPr lvl="1"/>
            <a:r>
              <a:rPr lang="de-DE" dirty="0" smtClean="0"/>
              <a:t>Chapter 1</a:t>
            </a:r>
          </a:p>
          <a:p>
            <a:pPr lvl="1"/>
            <a:r>
              <a:rPr lang="de-DE" dirty="0" smtClean="0"/>
              <a:t>Chapter 2</a:t>
            </a:r>
          </a:p>
          <a:p>
            <a:pPr lvl="0"/>
            <a:r>
              <a:rPr lang="de-DE" dirty="0" smtClean="0"/>
              <a:t>Chapter 3</a:t>
            </a:r>
          </a:p>
          <a:p>
            <a:pPr lvl="1"/>
            <a:r>
              <a:rPr lang="de-DE" dirty="0" smtClean="0"/>
              <a:t>Chapter 1</a:t>
            </a:r>
          </a:p>
          <a:p>
            <a:pPr lvl="1"/>
            <a:r>
              <a:rPr lang="de-DE" dirty="0" smtClean="0"/>
              <a:t>Chapter 2</a:t>
            </a:r>
          </a:p>
          <a:p>
            <a:pPr lvl="0"/>
            <a:r>
              <a:rPr lang="de-DE" dirty="0" smtClean="0"/>
              <a:t>Chapter 4</a:t>
            </a:r>
          </a:p>
          <a:p>
            <a:pPr lvl="1"/>
            <a:r>
              <a:rPr lang="de-DE" dirty="0" smtClean="0"/>
              <a:t>Chapter 1</a:t>
            </a:r>
          </a:p>
          <a:p>
            <a:pPr lvl="1"/>
            <a:r>
              <a:rPr lang="de-DE" dirty="0" smtClean="0"/>
              <a:t>Chapter 2</a:t>
            </a:r>
          </a:p>
          <a:p>
            <a:pPr lvl="0"/>
            <a:r>
              <a:rPr lang="de-DE" dirty="0" smtClean="0"/>
              <a:t>Chapter 5</a:t>
            </a:r>
          </a:p>
          <a:p>
            <a:pPr lvl="1"/>
            <a:r>
              <a:rPr lang="de-DE" dirty="0" smtClean="0"/>
              <a:t>Chapter 1</a:t>
            </a:r>
          </a:p>
          <a:p>
            <a:pPr lvl="1"/>
            <a:r>
              <a:rPr lang="de-DE" dirty="0" smtClean="0"/>
              <a:t>Chapter 2</a:t>
            </a:r>
          </a:p>
          <a:p>
            <a:pPr lvl="1"/>
            <a:endParaRPr lang="de-DE" dirty="0" smtClean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12/14/2015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Space for author and course number 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, 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title </a:t>
            </a:r>
            <a:r>
              <a:rPr lang="de-DE" dirty="0" err="1" smtClean="0"/>
              <a:t>and</a:t>
            </a:r>
            <a:r>
              <a:rPr lang="de-DE" dirty="0" smtClean="0"/>
              <a:t> a large </a:t>
            </a:r>
            <a:r>
              <a:rPr lang="de-DE" dirty="0" err="1" smtClean="0"/>
              <a:t>image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12/14/2015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Space for author and course number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,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>
                <a:tab pos="2146300" algn="l"/>
              </a:tabLst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title </a:t>
            </a:r>
            <a:r>
              <a:rPr lang="de-DE" dirty="0" err="1" smtClean="0"/>
              <a:t>and</a:t>
            </a:r>
            <a:r>
              <a:rPr lang="de-DE" dirty="0" smtClean="0"/>
              <a:t> a large </a:t>
            </a:r>
            <a:r>
              <a:rPr lang="de-DE" dirty="0" err="1" smtClean="0"/>
              <a:t>image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smtClean="0"/>
              <a:t>Space for author and course number 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your</a:t>
            </a:r>
            <a:r>
              <a:rPr lang="de-DE" dirty="0" smtClean="0"/>
              <a:t> title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600" y="1621584"/>
            <a:ext cx="11138400" cy="45167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1600" y="5858820"/>
            <a:ext cx="111384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en-US" noProof="0" dirty="0" smtClean="0"/>
              <a:t>Source: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 smtClean="0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 smtClean="0"/>
              <a:t>Space for author and course number 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and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title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8800" y="1641600"/>
            <a:ext cx="5400000" cy="45144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 baseline="0"/>
            </a:lvl4pPr>
            <a:lvl5pPr algn="l">
              <a:defRPr baseline="0"/>
            </a:lvl5pPr>
          </a:lstStyle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3600" y="1638000"/>
            <a:ext cx="5400000" cy="4514400"/>
          </a:xfrm>
        </p:spPr>
        <p:txBody>
          <a:bodyPr/>
          <a:lstStyle/>
          <a:p>
            <a:pPr lvl="0"/>
            <a:r>
              <a:rPr lang="de-DE" dirty="0" smtClean="0"/>
              <a:t>Space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text</a:t>
            </a:r>
            <a:endParaRPr lang="de-DE" dirty="0" smtClean="0"/>
          </a:p>
          <a:p>
            <a:pPr lvl="1"/>
            <a:r>
              <a:rPr lang="de-DE" dirty="0" smtClean="0"/>
              <a:t>Level 2</a:t>
            </a:r>
          </a:p>
          <a:p>
            <a:pPr lvl="2"/>
            <a:r>
              <a:rPr lang="de-DE" dirty="0" smtClean="0"/>
              <a:t>Level 3</a:t>
            </a:r>
          </a:p>
          <a:p>
            <a:pPr lvl="3"/>
            <a:r>
              <a:rPr lang="de-DE" dirty="0" smtClean="0"/>
              <a:t>Level 4</a:t>
            </a:r>
          </a:p>
          <a:p>
            <a:pPr lvl="4"/>
            <a:r>
              <a:rPr lang="de-DE" dirty="0" smtClean="0"/>
              <a:t>Level 5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Space for author and course number 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 smtClean="0"/>
              <a:t>Titelmusterformat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600" y="1620000"/>
            <a:ext cx="11142000" cy="45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12/14/2015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smtClean="0"/>
              <a:t>Space for author and course number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2E1B1CB6-5C5C-443C-B788-F7ADFC29778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0" y="6350561"/>
            <a:ext cx="2717810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  <p:sldLayoutId id="2147483682" r:id="rId3"/>
    <p:sldLayoutId id="2147483669" r:id="rId4"/>
    <p:sldLayoutId id="2147483670" r:id="rId5"/>
    <p:sldLayoutId id="2147483666" r:id="rId6"/>
    <p:sldLayoutId id="2147483677" r:id="rId7"/>
    <p:sldLayoutId id="2147483662" r:id="rId8"/>
    <p:sldLayoutId id="2147483664" r:id="rId9"/>
    <p:sldLayoutId id="2147483671" r:id="rId10"/>
    <p:sldLayoutId id="2147483672" r:id="rId11"/>
    <p:sldLayoutId id="2147483673" r:id="rId12"/>
    <p:sldLayoutId id="2147483675" r:id="rId13"/>
    <p:sldLayoutId id="2147483674" r:id="rId14"/>
    <p:sldLayoutId id="2147483678" r:id="rId15"/>
    <p:sldLayoutId id="2147483683" r:id="rId16"/>
    <p:sldLayoutId id="2147483684" r:id="rId17"/>
    <p:sldLayoutId id="2147483685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5000"/>
        </a:lnSpc>
        <a:spcBef>
          <a:spcPts val="800"/>
        </a:spcBef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5000"/>
        </a:lnSpc>
        <a:spcBef>
          <a:spcPts val="0"/>
        </a:spcBef>
        <a:buSzPct val="125000"/>
        <a:buFont typeface="Arial" panose="020B0604020202020204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5000"/>
        </a:lnSpc>
        <a:spcBef>
          <a:spcPts val="0"/>
        </a:spcBef>
        <a:buSzPct val="85000"/>
        <a:buFont typeface="Wingdings" panose="05000000000000000000" pitchFamily="2" charset="2"/>
        <a:buChar char="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5000"/>
        </a:lnSpc>
        <a:spcBef>
          <a:spcPts val="0"/>
        </a:spcBef>
        <a:buSzPct val="110000"/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5000"/>
        </a:lnSpc>
        <a:spcBef>
          <a:spcPts val="0"/>
        </a:spcBef>
        <a:buSzPct val="65000"/>
        <a:buFont typeface="Wingdings 2" panose="05020102010507070707" pitchFamily="18" charset="2"/>
        <a:buChar char="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5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Team 1:</a:t>
            </a:r>
          </a:p>
          <a:p>
            <a:r>
              <a:rPr lang="de-AT" dirty="0"/>
              <a:t>Bahman </a:t>
            </a:r>
            <a:r>
              <a:rPr lang="de-AT" dirty="0" smtClean="0"/>
              <a:t>Bahman-Zangi, Muddasir Shakil and Virendra Ashiwal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Web base HMI: Monolithic to microservice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57408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Monolithic Web Based HMI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808" y="1410271"/>
            <a:ext cx="8102383" cy="444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4635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KU_presentation_EN_16_9_2020_01.pptx" id="{1F9F756A-371E-45F1-99F1-B1047E9DC74E}" vid="{0C0BC274-55BD-4327-A43F-AC325799A0B8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JKU_presentation_EN_16_9_2020_01</Template>
  <TotalTime>12</TotalTime>
  <Words>22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Wingdings</vt:lpstr>
      <vt:lpstr>Wingdings 2</vt:lpstr>
      <vt:lpstr>Larissa</vt:lpstr>
      <vt:lpstr>Web base HMI: Monolithic to microservice</vt:lpstr>
      <vt:lpstr>Monolithic Web Based HMI</vt:lpstr>
    </vt:vector>
  </TitlesOfParts>
  <Company>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base HMI: Monolithic to microservice</dc:title>
  <dc:creator>Virendra Ashiwal</dc:creator>
  <cp:lastModifiedBy>Virendra Ashiwal</cp:lastModifiedBy>
  <cp:revision>2</cp:revision>
  <cp:lastPrinted>2015-10-19T12:36:16Z</cp:lastPrinted>
  <dcterms:created xsi:type="dcterms:W3CDTF">2021-01-20T11:29:03Z</dcterms:created>
  <dcterms:modified xsi:type="dcterms:W3CDTF">2021-01-20T12:28:30Z</dcterms:modified>
</cp:coreProperties>
</file>