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2BB37A-C196-4300-BC9E-D06B88F100DD}" v="6" dt="2019-03-14T05:43:23.875"/>
    <p1510:client id="{6CFD3A14-FA03-4A96-9B77-E4DF527DAE91}" v="54" dt="2019-03-14T15:45:57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Ash" userId="9b49be5b3ec3df71" providerId="LiveId" clId="{192BB37A-C196-4300-BC9E-D06B88F100DD}"/>
    <pc:docChg chg="undo custSel mod modSld">
      <pc:chgData name="Jonathan Ash" userId="9b49be5b3ec3df71" providerId="LiveId" clId="{192BB37A-C196-4300-BC9E-D06B88F100DD}" dt="2019-03-14T05:43:23.875" v="357" actId="20577"/>
      <pc:docMkLst>
        <pc:docMk/>
      </pc:docMkLst>
      <pc:sldChg chg="addSp delSp modSp mod setBg setClrOvrMap">
        <pc:chgData name="Jonathan Ash" userId="9b49be5b3ec3df71" providerId="LiveId" clId="{192BB37A-C196-4300-BC9E-D06B88F100DD}" dt="2019-03-14T05:27:12.644" v="306" actId="26606"/>
        <pc:sldMkLst>
          <pc:docMk/>
          <pc:sldMk cId="1637850582" sldId="256"/>
        </pc:sldMkLst>
        <pc:spChg chg="mod">
          <ac:chgData name="Jonathan Ash" userId="9b49be5b3ec3df71" providerId="LiveId" clId="{192BB37A-C196-4300-BC9E-D06B88F100DD}" dt="2019-03-14T05:27:12.644" v="306" actId="26606"/>
          <ac:spMkLst>
            <pc:docMk/>
            <pc:sldMk cId="1637850582" sldId="256"/>
            <ac:spMk id="2" creationId="{A4D521CD-49D6-4298-83B8-F53AC91267E5}"/>
          </ac:spMkLst>
        </pc:spChg>
        <pc:spChg chg="mod">
          <ac:chgData name="Jonathan Ash" userId="9b49be5b3ec3df71" providerId="LiveId" clId="{192BB37A-C196-4300-BC9E-D06B88F100DD}" dt="2019-03-14T05:27:12.644" v="306" actId="26606"/>
          <ac:spMkLst>
            <pc:docMk/>
            <pc:sldMk cId="1637850582" sldId="256"/>
            <ac:spMk id="3" creationId="{90C25203-8343-4B87-80B2-41936F6A396F}"/>
          </ac:spMkLst>
        </pc:spChg>
        <pc:spChg chg="add del">
          <ac:chgData name="Jonathan Ash" userId="9b49be5b3ec3df71" providerId="LiveId" clId="{192BB37A-C196-4300-BC9E-D06B88F100DD}" dt="2019-03-14T05:23:01.794" v="294" actId="26606"/>
          <ac:spMkLst>
            <pc:docMk/>
            <pc:sldMk cId="1637850582" sldId="256"/>
            <ac:spMk id="8" creationId="{2A8AA5BC-4F7A-4226-8F99-6D824B226A97}"/>
          </ac:spMkLst>
        </pc:spChg>
        <pc:spChg chg="add del">
          <ac:chgData name="Jonathan Ash" userId="9b49be5b3ec3df71" providerId="LiveId" clId="{192BB37A-C196-4300-BC9E-D06B88F100DD}" dt="2019-03-14T05:23:01.794" v="294" actId="26606"/>
          <ac:spMkLst>
            <pc:docMk/>
            <pc:sldMk cId="1637850582" sldId="256"/>
            <ac:spMk id="10" creationId="{3E5445C6-DD42-4979-86FF-03730E8C6DB0}"/>
          </ac:spMkLst>
        </pc:spChg>
        <pc:spChg chg="add del">
          <ac:chgData name="Jonathan Ash" userId="9b49be5b3ec3df71" providerId="LiveId" clId="{192BB37A-C196-4300-BC9E-D06B88F100DD}" dt="2019-03-14T05:27:12.644" v="306" actId="26606"/>
          <ac:spMkLst>
            <pc:docMk/>
            <pc:sldMk cId="1637850582" sldId="256"/>
            <ac:spMk id="17" creationId="{C66F2F30-5DC0-44A0-BFA6-E12F46ED16DA}"/>
          </ac:spMkLst>
        </pc:spChg>
        <pc:spChg chg="add del">
          <ac:chgData name="Jonathan Ash" userId="9b49be5b3ec3df71" providerId="LiveId" clId="{192BB37A-C196-4300-BC9E-D06B88F100DD}" dt="2019-03-14T05:27:12.644" v="306" actId="26606"/>
          <ac:spMkLst>
            <pc:docMk/>
            <pc:sldMk cId="1637850582" sldId="256"/>
            <ac:spMk id="19" creationId="{85872F57-7F42-4F97-8391-DDC8D0054C03}"/>
          </ac:spMkLst>
        </pc:spChg>
        <pc:spChg chg="add del">
          <ac:chgData name="Jonathan Ash" userId="9b49be5b3ec3df71" providerId="LiveId" clId="{192BB37A-C196-4300-BC9E-D06B88F100DD}" dt="2019-03-14T05:27:12.644" v="306" actId="26606"/>
          <ac:spMkLst>
            <pc:docMk/>
            <pc:sldMk cId="1637850582" sldId="256"/>
            <ac:spMk id="21" creationId="{04DC2037-48A0-4F22-B9D4-8EAEBC780AB4}"/>
          </ac:spMkLst>
        </pc:spChg>
        <pc:spChg chg="add del">
          <ac:chgData name="Jonathan Ash" userId="9b49be5b3ec3df71" providerId="LiveId" clId="{192BB37A-C196-4300-BC9E-D06B88F100DD}" dt="2019-03-14T05:27:12.644" v="306" actId="26606"/>
          <ac:spMkLst>
            <pc:docMk/>
            <pc:sldMk cId="1637850582" sldId="256"/>
            <ac:spMk id="23" creationId="{0006CBFD-ADA0-43D1-9332-9C34CA1C76ED}"/>
          </ac:spMkLst>
        </pc:spChg>
        <pc:spChg chg="add del">
          <ac:chgData name="Jonathan Ash" userId="9b49be5b3ec3df71" providerId="LiveId" clId="{192BB37A-C196-4300-BC9E-D06B88F100DD}" dt="2019-03-14T05:27:12.644" v="306" actId="26606"/>
          <ac:spMkLst>
            <pc:docMk/>
            <pc:sldMk cId="1637850582" sldId="256"/>
            <ac:spMk id="25" creationId="{2B931666-F28F-45F3-A074-66D2272D580B}"/>
          </ac:spMkLst>
        </pc:spChg>
        <pc:spChg chg="add del">
          <ac:chgData name="Jonathan Ash" userId="9b49be5b3ec3df71" providerId="LiveId" clId="{192BB37A-C196-4300-BC9E-D06B88F100DD}" dt="2019-03-14T05:27:03.348" v="303" actId="26606"/>
          <ac:spMkLst>
            <pc:docMk/>
            <pc:sldMk cId="1637850582" sldId="256"/>
            <ac:spMk id="30" creationId="{23962611-DFD5-4092-AAFD-559E3DFCE2C9}"/>
          </ac:spMkLst>
        </pc:spChg>
        <pc:spChg chg="add del">
          <ac:chgData name="Jonathan Ash" userId="9b49be5b3ec3df71" providerId="LiveId" clId="{192BB37A-C196-4300-BC9E-D06B88F100DD}" dt="2019-03-14T05:27:12.623" v="305" actId="26606"/>
          <ac:spMkLst>
            <pc:docMk/>
            <pc:sldMk cId="1637850582" sldId="256"/>
            <ac:spMk id="34" creationId="{3EDD119B-6BFA-4C3F-90CE-97DAFD604ECC}"/>
          </ac:spMkLst>
        </pc:spChg>
        <pc:spChg chg="add">
          <ac:chgData name="Jonathan Ash" userId="9b49be5b3ec3df71" providerId="LiveId" clId="{192BB37A-C196-4300-BC9E-D06B88F100DD}" dt="2019-03-14T05:27:12.644" v="306" actId="26606"/>
          <ac:spMkLst>
            <pc:docMk/>
            <pc:sldMk cId="1637850582" sldId="256"/>
            <ac:spMk id="37" creationId="{23962611-DFD5-4092-AAFD-559E3DFCE2C9}"/>
          </ac:spMkLst>
        </pc:spChg>
        <pc:picChg chg="add del">
          <ac:chgData name="Jonathan Ash" userId="9b49be5b3ec3df71" providerId="LiveId" clId="{192BB37A-C196-4300-BC9E-D06B88F100DD}" dt="2019-03-14T05:27:03.348" v="303" actId="26606"/>
          <ac:picMkLst>
            <pc:docMk/>
            <pc:sldMk cId="1637850582" sldId="256"/>
            <ac:picMk id="32" creationId="{2270F1FA-0425-408F-9861-80BF5AFB276D}"/>
          </ac:picMkLst>
        </pc:picChg>
        <pc:picChg chg="add">
          <ac:chgData name="Jonathan Ash" userId="9b49be5b3ec3df71" providerId="LiveId" clId="{192BB37A-C196-4300-BC9E-D06B88F100DD}" dt="2019-03-14T05:27:12.644" v="306" actId="26606"/>
          <ac:picMkLst>
            <pc:docMk/>
            <pc:sldMk cId="1637850582" sldId="256"/>
            <ac:picMk id="38" creationId="{2270F1FA-0425-408F-9861-80BF5AFB276D}"/>
          </ac:picMkLst>
        </pc:picChg>
        <pc:cxnChg chg="add del">
          <ac:chgData name="Jonathan Ash" userId="9b49be5b3ec3df71" providerId="LiveId" clId="{192BB37A-C196-4300-BC9E-D06B88F100DD}" dt="2019-03-14T05:23:01.794" v="294" actId="26606"/>
          <ac:cxnSpMkLst>
            <pc:docMk/>
            <pc:sldMk cId="1637850582" sldId="256"/>
            <ac:cxnSpMk id="12" creationId="{45000665-DFC7-417E-8FD7-516A0F15C975}"/>
          </ac:cxnSpMkLst>
        </pc:cxnChg>
        <pc:cxnChg chg="add del">
          <ac:chgData name="Jonathan Ash" userId="9b49be5b3ec3df71" providerId="LiveId" clId="{192BB37A-C196-4300-BC9E-D06B88F100DD}" dt="2019-03-14T05:27:12.623" v="305" actId="26606"/>
          <ac:cxnSpMkLst>
            <pc:docMk/>
            <pc:sldMk cId="1637850582" sldId="256"/>
            <ac:cxnSpMk id="35" creationId="{DC1572D0-F0FD-4D84-8F82-DC59140EB9BB}"/>
          </ac:cxnSpMkLst>
        </pc:cxnChg>
      </pc:sldChg>
      <pc:sldChg chg="addSp delSp modSp mod setBg">
        <pc:chgData name="Jonathan Ash" userId="9b49be5b3ec3df71" providerId="LiveId" clId="{192BB37A-C196-4300-BC9E-D06B88F100DD}" dt="2019-03-14T05:28:07.663" v="309" actId="26606"/>
        <pc:sldMkLst>
          <pc:docMk/>
          <pc:sldMk cId="3001760999" sldId="257"/>
        </pc:sldMkLst>
        <pc:spChg chg="mod">
          <ac:chgData name="Jonathan Ash" userId="9b49be5b3ec3df71" providerId="LiveId" clId="{192BB37A-C196-4300-BC9E-D06B88F100DD}" dt="2019-03-14T05:28:07.663" v="309" actId="26606"/>
          <ac:spMkLst>
            <pc:docMk/>
            <pc:sldMk cId="3001760999" sldId="257"/>
            <ac:spMk id="2" creationId="{E381681C-61F1-4370-A2DA-9EA896435AD7}"/>
          </ac:spMkLst>
        </pc:spChg>
        <pc:spChg chg="del mod">
          <ac:chgData name="Jonathan Ash" userId="9b49be5b3ec3df71" providerId="LiveId" clId="{192BB37A-C196-4300-BC9E-D06B88F100DD}" dt="2019-03-14T05:26:41.852" v="301" actId="26606"/>
          <ac:spMkLst>
            <pc:docMk/>
            <pc:sldMk cId="3001760999" sldId="257"/>
            <ac:spMk id="3" creationId="{7701C3D4-508F-4A16-B06D-154D26B6C8EC}"/>
          </ac:spMkLst>
        </pc:spChg>
        <pc:spChg chg="add del">
          <ac:chgData name="Jonathan Ash" userId="9b49be5b3ec3df71" providerId="LiveId" clId="{192BB37A-C196-4300-BC9E-D06B88F100DD}" dt="2019-03-14T05:23:11.574" v="295" actId="26606"/>
          <ac:spMkLst>
            <pc:docMk/>
            <pc:sldMk cId="3001760999" sldId="257"/>
            <ac:spMk id="8" creationId="{3B854194-185D-494D-905C-7C7CB2E30F6E}"/>
          </ac:spMkLst>
        </pc:spChg>
        <pc:spChg chg="add del">
          <ac:chgData name="Jonathan Ash" userId="9b49be5b3ec3df71" providerId="LiveId" clId="{192BB37A-C196-4300-BC9E-D06B88F100DD}" dt="2019-03-14T05:23:11.574" v="295" actId="26606"/>
          <ac:spMkLst>
            <pc:docMk/>
            <pc:sldMk cId="3001760999" sldId="257"/>
            <ac:spMk id="10" creationId="{B4F5FA0D-0104-4987-8241-EFF7C85B88DE}"/>
          </ac:spMkLst>
        </pc:spChg>
        <pc:spChg chg="add del">
          <ac:chgData name="Jonathan Ash" userId="9b49be5b3ec3df71" providerId="LiveId" clId="{192BB37A-C196-4300-BC9E-D06B88F100DD}" dt="2019-03-14T05:26:41.852" v="301" actId="26606"/>
          <ac:spMkLst>
            <pc:docMk/>
            <pc:sldMk cId="3001760999" sldId="257"/>
            <ac:spMk id="17" creationId="{8D70B121-56F4-4848-B38B-182089D909FA}"/>
          </ac:spMkLst>
        </pc:spChg>
        <pc:spChg chg="add del">
          <ac:chgData name="Jonathan Ash" userId="9b49be5b3ec3df71" providerId="LiveId" clId="{192BB37A-C196-4300-BC9E-D06B88F100DD}" dt="2019-03-14T05:27:28.280" v="307" actId="26606"/>
          <ac:spMkLst>
            <pc:docMk/>
            <pc:sldMk cId="3001760999" sldId="257"/>
            <ac:spMk id="26" creationId="{42285737-90EE-47DC-AC80-8AE156B11969}"/>
          </ac:spMkLst>
        </pc:spChg>
        <pc:spChg chg="add del">
          <ac:chgData name="Jonathan Ash" userId="9b49be5b3ec3df71" providerId="LiveId" clId="{192BB37A-C196-4300-BC9E-D06B88F100DD}" dt="2019-03-14T05:28:07.663" v="309" actId="26606"/>
          <ac:spMkLst>
            <pc:docMk/>
            <pc:sldMk cId="3001760999" sldId="257"/>
            <ac:spMk id="39" creationId="{42285737-90EE-47DC-AC80-8AE156B11969}"/>
          </ac:spMkLst>
        </pc:spChg>
        <pc:spChg chg="add">
          <ac:chgData name="Jonathan Ash" userId="9b49be5b3ec3df71" providerId="LiveId" clId="{192BB37A-C196-4300-BC9E-D06B88F100DD}" dt="2019-03-14T05:28:07.663" v="309" actId="26606"/>
          <ac:spMkLst>
            <pc:docMk/>
            <pc:sldMk cId="3001760999" sldId="257"/>
            <ac:spMk id="52" creationId="{E4505C23-674B-4195-81D6-0C127FEAE3F8}"/>
          </ac:spMkLst>
        </pc:spChg>
        <pc:spChg chg="add">
          <ac:chgData name="Jonathan Ash" userId="9b49be5b3ec3df71" providerId="LiveId" clId="{192BB37A-C196-4300-BC9E-D06B88F100DD}" dt="2019-03-14T05:28:07.663" v="309" actId="26606"/>
          <ac:spMkLst>
            <pc:docMk/>
            <pc:sldMk cId="3001760999" sldId="257"/>
            <ac:spMk id="54" creationId="{65C9B8F0-FF66-4C15-BD05-E86B87331846}"/>
          </ac:spMkLst>
        </pc:spChg>
        <pc:grpChg chg="add del">
          <ac:chgData name="Jonathan Ash" userId="9b49be5b3ec3df71" providerId="LiveId" clId="{192BB37A-C196-4300-BC9E-D06B88F100DD}" dt="2019-03-14T05:27:28.280" v="307" actId="26606"/>
          <ac:grpSpMkLst>
            <pc:docMk/>
            <pc:sldMk cId="3001760999" sldId="257"/>
            <ac:grpSpMk id="28" creationId="{B57BDC17-F1B3-455F-BBF1-680AA1F25C06}"/>
          </ac:grpSpMkLst>
        </pc:grpChg>
        <pc:grpChg chg="add del">
          <ac:chgData name="Jonathan Ash" userId="9b49be5b3ec3df71" providerId="LiveId" clId="{192BB37A-C196-4300-BC9E-D06B88F100DD}" dt="2019-03-14T05:28:07.663" v="309" actId="26606"/>
          <ac:grpSpMkLst>
            <pc:docMk/>
            <pc:sldMk cId="3001760999" sldId="257"/>
            <ac:grpSpMk id="41" creationId="{B57BDC17-F1B3-455F-BBF1-680AA1F25C06}"/>
          </ac:grpSpMkLst>
        </pc:grpChg>
        <pc:graphicFrameChg chg="add mod modGraphic">
          <ac:chgData name="Jonathan Ash" userId="9b49be5b3ec3df71" providerId="LiveId" clId="{192BB37A-C196-4300-BC9E-D06B88F100DD}" dt="2019-03-14T05:28:07.663" v="309" actId="26606"/>
          <ac:graphicFrameMkLst>
            <pc:docMk/>
            <pc:sldMk cId="3001760999" sldId="257"/>
            <ac:graphicFrameMk id="21" creationId="{FD67BAA2-3AE4-4D4A-B6C6-5C54B439C508}"/>
          </ac:graphicFrameMkLst>
        </pc:graphicFrameChg>
        <pc:picChg chg="add del">
          <ac:chgData name="Jonathan Ash" userId="9b49be5b3ec3df71" providerId="LiveId" clId="{192BB37A-C196-4300-BC9E-D06B88F100DD}" dt="2019-03-14T05:23:11.574" v="295" actId="26606"/>
          <ac:picMkLst>
            <pc:docMk/>
            <pc:sldMk cId="3001760999" sldId="257"/>
            <ac:picMk id="12" creationId="{2897127E-6CEF-446C-BE87-93B7C46E49D1}"/>
          </ac:picMkLst>
        </pc:picChg>
        <pc:cxnChg chg="add del">
          <ac:chgData name="Jonathan Ash" userId="9b49be5b3ec3df71" providerId="LiveId" clId="{192BB37A-C196-4300-BC9E-D06B88F100DD}" dt="2019-03-14T05:26:41.852" v="301" actId="26606"/>
          <ac:cxnSpMkLst>
            <pc:docMk/>
            <pc:sldMk cId="3001760999" sldId="257"/>
            <ac:cxnSpMk id="19" creationId="{2D72A2C9-F3CA-4216-8BAD-FA4C970C3C4E}"/>
          </ac:cxnSpMkLst>
        </pc:cxnChg>
      </pc:sldChg>
      <pc:sldChg chg="addSp delSp modSp mod setBg setClrOvrMap">
        <pc:chgData name="Jonathan Ash" userId="9b49be5b3ec3df71" providerId="LiveId" clId="{192BB37A-C196-4300-BC9E-D06B88F100DD}" dt="2019-03-14T05:26:20.786" v="300" actId="255"/>
        <pc:sldMkLst>
          <pc:docMk/>
          <pc:sldMk cId="2817335104" sldId="258"/>
        </pc:sldMkLst>
        <pc:spChg chg="mod">
          <ac:chgData name="Jonathan Ash" userId="9b49be5b3ec3df71" providerId="LiveId" clId="{192BB37A-C196-4300-BC9E-D06B88F100DD}" dt="2019-03-14T05:26:04.855" v="299" actId="26606"/>
          <ac:spMkLst>
            <pc:docMk/>
            <pc:sldMk cId="2817335104" sldId="258"/>
            <ac:spMk id="2" creationId="{4EC22794-3098-44EB-BFFF-7381C097714C}"/>
          </ac:spMkLst>
        </pc:spChg>
        <pc:spChg chg="mod">
          <ac:chgData name="Jonathan Ash" userId="9b49be5b3ec3df71" providerId="LiveId" clId="{192BB37A-C196-4300-BC9E-D06B88F100DD}" dt="2019-03-14T05:26:20.786" v="300" actId="255"/>
          <ac:spMkLst>
            <pc:docMk/>
            <pc:sldMk cId="2817335104" sldId="258"/>
            <ac:spMk id="3" creationId="{C63FA53E-AB80-4B8B-A8B7-E61A5A6AA359}"/>
          </ac:spMkLst>
        </pc:spChg>
        <pc:spChg chg="add del">
          <ac:chgData name="Jonathan Ash" userId="9b49be5b3ec3df71" providerId="LiveId" clId="{192BB37A-C196-4300-BC9E-D06B88F100DD}" dt="2019-03-14T05:14:30.031" v="19" actId="26606"/>
          <ac:spMkLst>
            <pc:docMk/>
            <pc:sldMk cId="2817335104" sldId="258"/>
            <ac:spMk id="8" creationId="{4351DFE5-F63D-4BE0-BDA9-E3EB88F01AA5}"/>
          </ac:spMkLst>
        </pc:spChg>
        <pc:spChg chg="add del">
          <ac:chgData name="Jonathan Ash" userId="9b49be5b3ec3df71" providerId="LiveId" clId="{192BB37A-C196-4300-BC9E-D06B88F100DD}" dt="2019-03-14T05:14:30.020" v="18" actId="26606"/>
          <ac:spMkLst>
            <pc:docMk/>
            <pc:sldMk cId="2817335104" sldId="258"/>
            <ac:spMk id="15" creationId="{EA67B5B4-3A24-436E-B663-1B2EBFF8A0CD}"/>
          </ac:spMkLst>
        </pc:spChg>
        <pc:spChg chg="add del">
          <ac:chgData name="Jonathan Ash" userId="9b49be5b3ec3df71" providerId="LiveId" clId="{192BB37A-C196-4300-BC9E-D06B88F100DD}" dt="2019-03-14T05:14:30.020" v="18" actId="26606"/>
          <ac:spMkLst>
            <pc:docMk/>
            <pc:sldMk cId="2817335104" sldId="258"/>
            <ac:spMk id="17" creationId="{987FDF89-C993-41F4-A1B8-DBAFF16008A9}"/>
          </ac:spMkLst>
        </pc:spChg>
        <pc:spChg chg="add del">
          <ac:chgData name="Jonathan Ash" userId="9b49be5b3ec3df71" providerId="LiveId" clId="{192BB37A-C196-4300-BC9E-D06B88F100DD}" dt="2019-03-14T05:14:30.020" v="18" actId="26606"/>
          <ac:spMkLst>
            <pc:docMk/>
            <pc:sldMk cId="2817335104" sldId="258"/>
            <ac:spMk id="19" creationId="{64E585EA-75FD-4025-8270-F66A58A15CDA}"/>
          </ac:spMkLst>
        </pc:spChg>
        <pc:spChg chg="add del">
          <ac:chgData name="Jonathan Ash" userId="9b49be5b3ec3df71" providerId="LiveId" clId="{192BB37A-C196-4300-BC9E-D06B88F100DD}" dt="2019-03-14T05:15:08.688" v="23" actId="26606"/>
          <ac:spMkLst>
            <pc:docMk/>
            <pc:sldMk cId="2817335104" sldId="258"/>
            <ac:spMk id="21" creationId="{834FB369-96CE-44F3-A712-25823735AD08}"/>
          </ac:spMkLst>
        </pc:spChg>
        <pc:spChg chg="add del">
          <ac:chgData name="Jonathan Ash" userId="9b49be5b3ec3df71" providerId="LiveId" clId="{192BB37A-C196-4300-BC9E-D06B88F100DD}" dt="2019-03-14T05:15:08.677" v="22" actId="26606"/>
          <ac:spMkLst>
            <pc:docMk/>
            <pc:sldMk cId="2817335104" sldId="258"/>
            <ac:spMk id="26" creationId="{8D70B121-56F4-4848-B38B-182089D909FA}"/>
          </ac:spMkLst>
        </pc:spChg>
        <pc:spChg chg="add del">
          <ac:chgData name="Jonathan Ash" userId="9b49be5b3ec3df71" providerId="LiveId" clId="{192BB37A-C196-4300-BC9E-D06B88F100DD}" dt="2019-03-14T05:26:04.855" v="299" actId="26606"/>
          <ac:spMkLst>
            <pc:docMk/>
            <pc:sldMk cId="2817335104" sldId="258"/>
            <ac:spMk id="30" creationId="{48A740BC-A0AA-45E0-B899-2AE9C6FE11CA}"/>
          </ac:spMkLst>
        </pc:spChg>
        <pc:spChg chg="add">
          <ac:chgData name="Jonathan Ash" userId="9b49be5b3ec3df71" providerId="LiveId" clId="{192BB37A-C196-4300-BC9E-D06B88F100DD}" dt="2019-03-14T05:26:04.855" v="299" actId="26606"/>
          <ac:spMkLst>
            <pc:docMk/>
            <pc:sldMk cId="2817335104" sldId="258"/>
            <ac:spMk id="36" creationId="{8D70B121-56F4-4848-B38B-182089D909FA}"/>
          </ac:spMkLst>
        </pc:spChg>
        <pc:picChg chg="add del">
          <ac:chgData name="Jonathan Ash" userId="9b49be5b3ec3df71" providerId="LiveId" clId="{192BB37A-C196-4300-BC9E-D06B88F100DD}" dt="2019-03-14T05:14:30.031" v="19" actId="26606"/>
          <ac:picMkLst>
            <pc:docMk/>
            <pc:sldMk cId="2817335104" sldId="258"/>
            <ac:picMk id="10" creationId="{3AA16612-ACD2-4A16-8F2B-4514FD6BF28F}"/>
          </ac:picMkLst>
        </pc:picChg>
        <pc:cxnChg chg="add del">
          <ac:chgData name="Jonathan Ash" userId="9b49be5b3ec3df71" providerId="LiveId" clId="{192BB37A-C196-4300-BC9E-D06B88F100DD}" dt="2019-03-14T05:15:08.677" v="22" actId="26606"/>
          <ac:cxnSpMkLst>
            <pc:docMk/>
            <pc:sldMk cId="2817335104" sldId="258"/>
            <ac:cxnSpMk id="28" creationId="{2D72A2C9-F3CA-4216-8BAD-FA4C970C3C4E}"/>
          </ac:cxnSpMkLst>
        </pc:cxnChg>
        <pc:cxnChg chg="add del">
          <ac:chgData name="Jonathan Ash" userId="9b49be5b3ec3df71" providerId="LiveId" clId="{192BB37A-C196-4300-BC9E-D06B88F100DD}" dt="2019-03-14T05:26:04.855" v="299" actId="26606"/>
          <ac:cxnSpMkLst>
            <pc:docMk/>
            <pc:sldMk cId="2817335104" sldId="258"/>
            <ac:cxnSpMk id="31" creationId="{B874EF51-C858-4BB9-97C3-D17755787127}"/>
          </ac:cxnSpMkLst>
        </pc:cxnChg>
        <pc:cxnChg chg="add">
          <ac:chgData name="Jonathan Ash" userId="9b49be5b3ec3df71" providerId="LiveId" clId="{192BB37A-C196-4300-BC9E-D06B88F100DD}" dt="2019-03-14T05:26:04.855" v="299" actId="26606"/>
          <ac:cxnSpMkLst>
            <pc:docMk/>
            <pc:sldMk cId="2817335104" sldId="258"/>
            <ac:cxnSpMk id="38" creationId="{2D72A2C9-F3CA-4216-8BAD-FA4C970C3C4E}"/>
          </ac:cxnSpMkLst>
        </pc:cxnChg>
      </pc:sldChg>
      <pc:sldChg chg="addSp modSp mod setBg setClrOvrMap">
        <pc:chgData name="Jonathan Ash" userId="9b49be5b3ec3df71" providerId="LiveId" clId="{192BB37A-C196-4300-BC9E-D06B88F100DD}" dt="2019-03-14T05:11:47.292" v="9" actId="26606"/>
        <pc:sldMkLst>
          <pc:docMk/>
          <pc:sldMk cId="2455033493" sldId="259"/>
        </pc:sldMkLst>
        <pc:spChg chg="mod ord">
          <ac:chgData name="Jonathan Ash" userId="9b49be5b3ec3df71" providerId="LiveId" clId="{192BB37A-C196-4300-BC9E-D06B88F100DD}" dt="2019-03-14T05:11:47.292" v="9" actId="26606"/>
          <ac:spMkLst>
            <pc:docMk/>
            <pc:sldMk cId="2455033493" sldId="259"/>
            <ac:spMk id="2" creationId="{9062543A-7016-4F9A-A885-ADFA8FAE1805}"/>
          </ac:spMkLst>
        </pc:spChg>
        <pc:spChg chg="mod">
          <ac:chgData name="Jonathan Ash" userId="9b49be5b3ec3df71" providerId="LiveId" clId="{192BB37A-C196-4300-BC9E-D06B88F100DD}" dt="2019-03-14T05:11:47.292" v="9" actId="26606"/>
          <ac:spMkLst>
            <pc:docMk/>
            <pc:sldMk cId="2455033493" sldId="259"/>
            <ac:spMk id="3" creationId="{3544D838-4302-4C97-A2C9-2CB70ADC452E}"/>
          </ac:spMkLst>
        </pc:spChg>
        <pc:spChg chg="add">
          <ac:chgData name="Jonathan Ash" userId="9b49be5b3ec3df71" providerId="LiveId" clId="{192BB37A-C196-4300-BC9E-D06B88F100DD}" dt="2019-03-14T05:11:47.292" v="9" actId="26606"/>
          <ac:spMkLst>
            <pc:docMk/>
            <pc:sldMk cId="2455033493" sldId="259"/>
            <ac:spMk id="13" creationId="{053FB2EE-284F-4C87-AB3D-BBF87A9FAB97}"/>
          </ac:spMkLst>
        </pc:spChg>
        <pc:grpChg chg="add">
          <ac:chgData name="Jonathan Ash" userId="9b49be5b3ec3df71" providerId="LiveId" clId="{192BB37A-C196-4300-BC9E-D06B88F100DD}" dt="2019-03-14T05:11:47.292" v="9" actId="26606"/>
          <ac:grpSpMkLst>
            <pc:docMk/>
            <pc:sldMk cId="2455033493" sldId="259"/>
            <ac:grpSpMk id="8" creationId="{D2C4BFA1-2075-4901-9E24-E41D1FDD51FD}"/>
          </ac:grpSpMkLst>
        </pc:grpChg>
      </pc:sldChg>
      <pc:sldChg chg="addSp delSp modSp mod setBg">
        <pc:chgData name="Jonathan Ash" userId="9b49be5b3ec3df71" providerId="LiveId" clId="{192BB37A-C196-4300-BC9E-D06B88F100DD}" dt="2019-03-14T05:25:07.369" v="297" actId="26606"/>
        <pc:sldMkLst>
          <pc:docMk/>
          <pc:sldMk cId="3221968714" sldId="260"/>
        </pc:sldMkLst>
        <pc:spChg chg="mod">
          <ac:chgData name="Jonathan Ash" userId="9b49be5b3ec3df71" providerId="LiveId" clId="{192BB37A-C196-4300-BC9E-D06B88F100DD}" dt="2019-03-14T05:25:07.369" v="297" actId="26606"/>
          <ac:spMkLst>
            <pc:docMk/>
            <pc:sldMk cId="3221968714" sldId="260"/>
            <ac:spMk id="2" creationId="{6A16EDD9-EE6A-42D5-B439-3785638C883B}"/>
          </ac:spMkLst>
        </pc:spChg>
        <pc:spChg chg="del">
          <ac:chgData name="Jonathan Ash" userId="9b49be5b3ec3df71" providerId="LiveId" clId="{192BB37A-C196-4300-BC9E-D06B88F100DD}" dt="2019-03-14T05:12:32.209" v="10" actId="26606"/>
          <ac:spMkLst>
            <pc:docMk/>
            <pc:sldMk cId="3221968714" sldId="260"/>
            <ac:spMk id="3" creationId="{8805D317-D234-43E7-893F-2A3345192B12}"/>
          </ac:spMkLst>
        </pc:spChg>
        <pc:spChg chg="add del">
          <ac:chgData name="Jonathan Ash" userId="9b49be5b3ec3df71" providerId="LiveId" clId="{192BB37A-C196-4300-BC9E-D06B88F100DD}" dt="2019-03-14T05:25:07.369" v="297" actId="26606"/>
          <ac:spMkLst>
            <pc:docMk/>
            <pc:sldMk cId="3221968714" sldId="260"/>
            <ac:spMk id="10" creationId="{4351DFE5-F63D-4BE0-BDA9-E3EB88F01AA5}"/>
          </ac:spMkLst>
        </pc:spChg>
        <pc:spChg chg="add del">
          <ac:chgData name="Jonathan Ash" userId="9b49be5b3ec3df71" providerId="LiveId" clId="{192BB37A-C196-4300-BC9E-D06B88F100DD}" dt="2019-03-14T05:25:07.369" v="297" actId="26606"/>
          <ac:spMkLst>
            <pc:docMk/>
            <pc:sldMk cId="3221968714" sldId="260"/>
            <ac:spMk id="17" creationId="{DB66F6E8-4D4A-4907-940A-774703A2D0FE}"/>
          </ac:spMkLst>
        </pc:spChg>
        <pc:spChg chg="add del">
          <ac:chgData name="Jonathan Ash" userId="9b49be5b3ec3df71" providerId="LiveId" clId="{192BB37A-C196-4300-BC9E-D06B88F100DD}" dt="2019-03-14T05:25:07.369" v="297" actId="26606"/>
          <ac:spMkLst>
            <pc:docMk/>
            <pc:sldMk cId="3221968714" sldId="260"/>
            <ac:spMk id="19" creationId="{8F1F5A56-E82B-4FD5-9025-B72896FFBB6D}"/>
          </ac:spMkLst>
        </pc:spChg>
        <pc:graphicFrameChg chg="add mod modGraphic">
          <ac:chgData name="Jonathan Ash" userId="9b49be5b3ec3df71" providerId="LiveId" clId="{192BB37A-C196-4300-BC9E-D06B88F100DD}" dt="2019-03-14T05:25:07.369" v="297" actId="26606"/>
          <ac:graphicFrameMkLst>
            <pc:docMk/>
            <pc:sldMk cId="3221968714" sldId="260"/>
            <ac:graphicFrameMk id="5" creationId="{CA8E4277-A578-4FE1-A289-4276A8C1D425}"/>
          </ac:graphicFrameMkLst>
        </pc:graphicFrameChg>
        <pc:picChg chg="add del">
          <ac:chgData name="Jonathan Ash" userId="9b49be5b3ec3df71" providerId="LiveId" clId="{192BB37A-C196-4300-BC9E-D06B88F100DD}" dt="2019-03-14T05:25:07.369" v="297" actId="26606"/>
          <ac:picMkLst>
            <pc:docMk/>
            <pc:sldMk cId="3221968714" sldId="260"/>
            <ac:picMk id="12" creationId="{02DD2BC0-6F29-4B4F-8D61-2DCF6D2E8E73}"/>
          </ac:picMkLst>
        </pc:picChg>
      </pc:sldChg>
      <pc:sldChg chg="addSp delSp modSp mod setBg setClrOvrMap">
        <pc:chgData name="Jonathan Ash" userId="9b49be5b3ec3df71" providerId="LiveId" clId="{192BB37A-C196-4300-BC9E-D06B88F100DD}" dt="2019-03-14T05:14:41.543" v="20" actId="26606"/>
        <pc:sldMkLst>
          <pc:docMk/>
          <pc:sldMk cId="520106411" sldId="261"/>
        </pc:sldMkLst>
        <pc:spChg chg="mod">
          <ac:chgData name="Jonathan Ash" userId="9b49be5b3ec3df71" providerId="LiveId" clId="{192BB37A-C196-4300-BC9E-D06B88F100DD}" dt="2019-03-14T05:14:41.543" v="20" actId="26606"/>
          <ac:spMkLst>
            <pc:docMk/>
            <pc:sldMk cId="520106411" sldId="261"/>
            <ac:spMk id="2" creationId="{689FC638-6076-4BC2-943F-D2E3F16B9FDB}"/>
          </ac:spMkLst>
        </pc:spChg>
        <pc:spChg chg="mod">
          <ac:chgData name="Jonathan Ash" userId="9b49be5b3ec3df71" providerId="LiveId" clId="{192BB37A-C196-4300-BC9E-D06B88F100DD}" dt="2019-03-14T05:14:41.543" v="20" actId="26606"/>
          <ac:spMkLst>
            <pc:docMk/>
            <pc:sldMk cId="520106411" sldId="261"/>
            <ac:spMk id="3" creationId="{8CA59B69-45CC-42C3-BD8A-D9C46B2D264D}"/>
          </ac:spMkLst>
        </pc:spChg>
        <pc:spChg chg="add del">
          <ac:chgData name="Jonathan Ash" userId="9b49be5b3ec3df71" providerId="LiveId" clId="{192BB37A-C196-4300-BC9E-D06B88F100DD}" dt="2019-03-14T05:14:18.321" v="16" actId="26606"/>
          <ac:spMkLst>
            <pc:docMk/>
            <pc:sldMk cId="520106411" sldId="261"/>
            <ac:spMk id="10" creationId="{CF62D2A7-8207-488C-9F46-316BA81A16C8}"/>
          </ac:spMkLst>
        </pc:spChg>
        <pc:spChg chg="add del">
          <ac:chgData name="Jonathan Ash" userId="9b49be5b3ec3df71" providerId="LiveId" clId="{192BB37A-C196-4300-BC9E-D06B88F100DD}" dt="2019-03-14T05:14:18.321" v="16" actId="26606"/>
          <ac:spMkLst>
            <pc:docMk/>
            <pc:sldMk cId="520106411" sldId="261"/>
            <ac:spMk id="12" creationId="{52AC6D7F-F068-4E11-BB06-F601D89BB980}"/>
          </ac:spMkLst>
        </pc:spChg>
        <pc:spChg chg="add del">
          <ac:chgData name="Jonathan Ash" userId="9b49be5b3ec3df71" providerId="LiveId" clId="{192BB37A-C196-4300-BC9E-D06B88F100DD}" dt="2019-03-14T05:14:41.543" v="20" actId="26606"/>
          <ac:spMkLst>
            <pc:docMk/>
            <pc:sldMk cId="520106411" sldId="261"/>
            <ac:spMk id="17" creationId="{EE1FC7B4-E4A7-4452-B413-1A623E3A7230}"/>
          </ac:spMkLst>
        </pc:spChg>
        <pc:spChg chg="add del">
          <ac:chgData name="Jonathan Ash" userId="9b49be5b3ec3df71" providerId="LiveId" clId="{192BB37A-C196-4300-BC9E-D06B88F100DD}" dt="2019-03-14T05:14:41.543" v="20" actId="26606"/>
          <ac:spMkLst>
            <pc:docMk/>
            <pc:sldMk cId="520106411" sldId="261"/>
            <ac:spMk id="19" creationId="{E0709AF0-24F0-4486-B189-BE6386BDB198}"/>
          </ac:spMkLst>
        </pc:spChg>
        <pc:spChg chg="add del">
          <ac:chgData name="Jonathan Ash" userId="9b49be5b3ec3df71" providerId="LiveId" clId="{192BB37A-C196-4300-BC9E-D06B88F100DD}" dt="2019-03-14T05:14:41.543" v="20" actId="26606"/>
          <ac:spMkLst>
            <pc:docMk/>
            <pc:sldMk cId="520106411" sldId="261"/>
            <ac:spMk id="21" creationId="{FBE3B62F-5853-4A3C-B050-6186351A7176}"/>
          </ac:spMkLst>
        </pc:spChg>
        <pc:spChg chg="add">
          <ac:chgData name="Jonathan Ash" userId="9b49be5b3ec3df71" providerId="LiveId" clId="{192BB37A-C196-4300-BC9E-D06B88F100DD}" dt="2019-03-14T05:14:41.543" v="20" actId="26606"/>
          <ac:spMkLst>
            <pc:docMk/>
            <pc:sldMk cId="520106411" sldId="261"/>
            <ac:spMk id="26" creationId="{CF62D2A7-8207-488C-9F46-316BA81A16C8}"/>
          </ac:spMkLst>
        </pc:spChg>
        <pc:picChg chg="mod">
          <ac:chgData name="Jonathan Ash" userId="9b49be5b3ec3df71" providerId="LiveId" clId="{192BB37A-C196-4300-BC9E-D06B88F100DD}" dt="2019-03-14T05:14:41.543" v="20" actId="26606"/>
          <ac:picMkLst>
            <pc:docMk/>
            <pc:sldMk cId="520106411" sldId="261"/>
            <ac:picMk id="5" creationId="{DE2E468C-876D-457A-97CE-AE075597BEFE}"/>
          </ac:picMkLst>
        </pc:picChg>
      </pc:sldChg>
      <pc:sldChg chg="addSp delSp modSp mod setBg setClrOvrMap">
        <pc:chgData name="Jonathan Ash" userId="9b49be5b3ec3df71" providerId="LiveId" clId="{192BB37A-C196-4300-BC9E-D06B88F100DD}" dt="2019-03-14T05:17:11.341" v="63" actId="26606"/>
        <pc:sldMkLst>
          <pc:docMk/>
          <pc:sldMk cId="1387883340" sldId="262"/>
        </pc:sldMkLst>
        <pc:spChg chg="mod">
          <ac:chgData name="Jonathan Ash" userId="9b49be5b3ec3df71" providerId="LiveId" clId="{192BB37A-C196-4300-BC9E-D06B88F100DD}" dt="2019-03-14T05:17:11.341" v="63" actId="26606"/>
          <ac:spMkLst>
            <pc:docMk/>
            <pc:sldMk cId="1387883340" sldId="262"/>
            <ac:spMk id="2" creationId="{1E7786D4-4770-49DA-BE97-03550313E974}"/>
          </ac:spMkLst>
        </pc:spChg>
        <pc:spChg chg="del">
          <ac:chgData name="Jonathan Ash" userId="9b49be5b3ec3df71" providerId="LiveId" clId="{192BB37A-C196-4300-BC9E-D06B88F100DD}" dt="2019-03-14T05:15:57.885" v="24" actId="478"/>
          <ac:spMkLst>
            <pc:docMk/>
            <pc:sldMk cId="1387883340" sldId="262"/>
            <ac:spMk id="4" creationId="{CAD4340B-31E6-48C5-9847-0F9C41F06A73}"/>
          </ac:spMkLst>
        </pc:spChg>
        <pc:spChg chg="mod">
          <ac:chgData name="Jonathan Ash" userId="9b49be5b3ec3df71" providerId="LiveId" clId="{192BB37A-C196-4300-BC9E-D06B88F100DD}" dt="2019-03-14T05:17:11.341" v="63" actId="26606"/>
          <ac:spMkLst>
            <pc:docMk/>
            <pc:sldMk cId="1387883340" sldId="262"/>
            <ac:spMk id="5" creationId="{D1AF2DF1-CC03-44AF-B486-0DA69CE71EFD}"/>
          </ac:spMkLst>
        </pc:spChg>
        <pc:spChg chg="del">
          <ac:chgData name="Jonathan Ash" userId="9b49be5b3ec3df71" providerId="LiveId" clId="{192BB37A-C196-4300-BC9E-D06B88F100DD}" dt="2019-03-14T05:16:22.065" v="57" actId="478"/>
          <ac:spMkLst>
            <pc:docMk/>
            <pc:sldMk cId="1387883340" sldId="262"/>
            <ac:spMk id="6" creationId="{EC628EDB-3473-48C9-B046-28C29BC2FBB0}"/>
          </ac:spMkLst>
        </pc:spChg>
        <pc:spChg chg="mod">
          <ac:chgData name="Jonathan Ash" userId="9b49be5b3ec3df71" providerId="LiveId" clId="{192BB37A-C196-4300-BC9E-D06B88F100DD}" dt="2019-03-14T05:17:11.341" v="63" actId="26606"/>
          <ac:spMkLst>
            <pc:docMk/>
            <pc:sldMk cId="1387883340" sldId="262"/>
            <ac:spMk id="7" creationId="{0156B9A4-7620-4E93-98E7-267B06EFE7D6}"/>
          </ac:spMkLst>
        </pc:spChg>
        <pc:spChg chg="add del">
          <ac:chgData name="Jonathan Ash" userId="9b49be5b3ec3df71" providerId="LiveId" clId="{192BB37A-C196-4300-BC9E-D06B88F100DD}" dt="2019-03-14T05:16:56.417" v="61" actId="26606"/>
          <ac:spMkLst>
            <pc:docMk/>
            <pc:sldMk cId="1387883340" sldId="262"/>
            <ac:spMk id="12" creationId="{1E214AA7-F028-4A0D-8698-61AEC754D1BC}"/>
          </ac:spMkLst>
        </pc:spChg>
        <pc:spChg chg="add del">
          <ac:chgData name="Jonathan Ash" userId="9b49be5b3ec3df71" providerId="LiveId" clId="{192BB37A-C196-4300-BC9E-D06B88F100DD}" dt="2019-03-14T05:17:11.341" v="63" actId="26606"/>
          <ac:spMkLst>
            <pc:docMk/>
            <pc:sldMk cId="1387883340" sldId="262"/>
            <ac:spMk id="19" creationId="{4C608BEB-860E-4094-8511-78603564A75E}"/>
          </ac:spMkLst>
        </pc:spChg>
        <pc:spChg chg="add">
          <ac:chgData name="Jonathan Ash" userId="9b49be5b3ec3df71" providerId="LiveId" clId="{192BB37A-C196-4300-BC9E-D06B88F100DD}" dt="2019-03-14T05:17:11.341" v="63" actId="26606"/>
          <ac:spMkLst>
            <pc:docMk/>
            <pc:sldMk cId="1387883340" sldId="262"/>
            <ac:spMk id="26" creationId="{1E214AA7-F028-4A0D-8698-61AEC754D1BC}"/>
          </ac:spMkLst>
        </pc:spChg>
        <pc:cxnChg chg="add del">
          <ac:chgData name="Jonathan Ash" userId="9b49be5b3ec3df71" providerId="LiveId" clId="{192BB37A-C196-4300-BC9E-D06B88F100DD}" dt="2019-03-14T05:16:56.417" v="61" actId="26606"/>
          <ac:cxnSpMkLst>
            <pc:docMk/>
            <pc:sldMk cId="1387883340" sldId="262"/>
            <ac:cxnSpMk id="14" creationId="{D6206FDC-2777-4D7F-AF9C-73413DA664C9}"/>
          </ac:cxnSpMkLst>
        </pc:cxnChg>
        <pc:cxnChg chg="add del">
          <ac:chgData name="Jonathan Ash" userId="9b49be5b3ec3df71" providerId="LiveId" clId="{192BB37A-C196-4300-BC9E-D06B88F100DD}" dt="2019-03-14T05:17:11.341" v="63" actId="26606"/>
          <ac:cxnSpMkLst>
            <pc:docMk/>
            <pc:sldMk cId="1387883340" sldId="262"/>
            <ac:cxnSpMk id="21" creationId="{1F16A8D4-FE87-4604-88B2-394B5D1EB437}"/>
          </ac:cxnSpMkLst>
        </pc:cxnChg>
        <pc:cxnChg chg="add">
          <ac:chgData name="Jonathan Ash" userId="9b49be5b3ec3df71" providerId="LiveId" clId="{192BB37A-C196-4300-BC9E-D06B88F100DD}" dt="2019-03-14T05:17:11.341" v="63" actId="26606"/>
          <ac:cxnSpMkLst>
            <pc:docMk/>
            <pc:sldMk cId="1387883340" sldId="262"/>
            <ac:cxnSpMk id="28" creationId="{D6206FDC-2777-4D7F-AF9C-73413DA664C9}"/>
          </ac:cxnSpMkLst>
        </pc:cxnChg>
      </pc:sldChg>
      <pc:sldChg chg="addSp delSp modSp mod setBg">
        <pc:chgData name="Jonathan Ash" userId="9b49be5b3ec3df71" providerId="LiveId" clId="{192BB37A-C196-4300-BC9E-D06B88F100DD}" dt="2019-03-14T05:17:07.064" v="62" actId="26606"/>
        <pc:sldMkLst>
          <pc:docMk/>
          <pc:sldMk cId="3510225417" sldId="263"/>
        </pc:sldMkLst>
        <pc:spChg chg="mod">
          <ac:chgData name="Jonathan Ash" userId="9b49be5b3ec3df71" providerId="LiveId" clId="{192BB37A-C196-4300-BC9E-D06B88F100DD}" dt="2019-03-14T05:17:07.064" v="62" actId="26606"/>
          <ac:spMkLst>
            <pc:docMk/>
            <pc:sldMk cId="3510225417" sldId="263"/>
            <ac:spMk id="10" creationId="{EF417B31-E151-462E-AE91-0B28A5891E84}"/>
          </ac:spMkLst>
        </pc:spChg>
        <pc:spChg chg="del">
          <ac:chgData name="Jonathan Ash" userId="9b49be5b3ec3df71" providerId="LiveId" clId="{192BB37A-C196-4300-BC9E-D06B88F100DD}" dt="2019-03-14T05:11:00.955" v="6" actId="478"/>
          <ac:spMkLst>
            <pc:docMk/>
            <pc:sldMk cId="3510225417" sldId="263"/>
            <ac:spMk id="11" creationId="{5F246CAD-5719-4522-BD6E-F8F85C7B023E}"/>
          </ac:spMkLst>
        </pc:spChg>
        <pc:spChg chg="add del mod">
          <ac:chgData name="Jonathan Ash" userId="9b49be5b3ec3df71" providerId="LiveId" clId="{192BB37A-C196-4300-BC9E-D06B88F100DD}" dt="2019-03-14T05:11:11.674" v="8"/>
          <ac:spMkLst>
            <pc:docMk/>
            <pc:sldMk cId="3510225417" sldId="263"/>
            <ac:spMk id="14" creationId="{D652BEE1-5324-46AF-A99D-5BE7CB06D545}"/>
          </ac:spMkLst>
        </pc:spChg>
        <pc:spChg chg="add">
          <ac:chgData name="Jonathan Ash" userId="9b49be5b3ec3df71" providerId="LiveId" clId="{192BB37A-C196-4300-BC9E-D06B88F100DD}" dt="2019-03-14T05:17:07.064" v="62" actId="26606"/>
          <ac:spMkLst>
            <pc:docMk/>
            <pc:sldMk cId="3510225417" sldId="263"/>
            <ac:spMk id="20" creationId="{823AC064-BC96-4F32-8AE1-B2FD38754823}"/>
          </ac:spMkLst>
        </pc:spChg>
        <pc:picChg chg="add del mod">
          <ac:chgData name="Jonathan Ash" userId="9b49be5b3ec3df71" providerId="LiveId" clId="{192BB37A-C196-4300-BC9E-D06B88F100DD}" dt="2019-03-14T05:11:04.693" v="7" actId="478"/>
          <ac:picMkLst>
            <pc:docMk/>
            <pc:sldMk cId="3510225417" sldId="263"/>
            <ac:picMk id="12" creationId="{95D488E0-9EC2-4100-A9B1-5CED65AF1096}"/>
          </ac:picMkLst>
        </pc:picChg>
        <pc:picChg chg="add mod">
          <ac:chgData name="Jonathan Ash" userId="9b49be5b3ec3df71" providerId="LiveId" clId="{192BB37A-C196-4300-BC9E-D06B88F100DD}" dt="2019-03-14T05:17:07.064" v="62" actId="26606"/>
          <ac:picMkLst>
            <pc:docMk/>
            <pc:sldMk cId="3510225417" sldId="263"/>
            <ac:picMk id="15" creationId="{DC44A255-C6C4-4C58-9F42-57FCD96EE950}"/>
          </ac:picMkLst>
        </pc:picChg>
        <pc:cxnChg chg="add">
          <ac:chgData name="Jonathan Ash" userId="9b49be5b3ec3df71" providerId="LiveId" clId="{192BB37A-C196-4300-BC9E-D06B88F100DD}" dt="2019-03-14T05:17:07.064" v="62" actId="26606"/>
          <ac:cxnSpMkLst>
            <pc:docMk/>
            <pc:sldMk cId="3510225417" sldId="263"/>
            <ac:cxnSpMk id="22" creationId="{7E7C77BC-7138-40B1-A15B-20F57A494629}"/>
          </ac:cxnSpMkLst>
        </pc:cxnChg>
      </pc:sldChg>
      <pc:sldChg chg="addSp delSp modSp mod setBg">
        <pc:chgData name="Jonathan Ash" userId="9b49be5b3ec3df71" providerId="LiveId" clId="{192BB37A-C196-4300-BC9E-D06B88F100DD}" dt="2019-03-14T05:40:00.568" v="355" actId="26606"/>
        <pc:sldMkLst>
          <pc:docMk/>
          <pc:sldMk cId="1573145037" sldId="264"/>
        </pc:sldMkLst>
        <pc:spChg chg="mod">
          <ac:chgData name="Jonathan Ash" userId="9b49be5b3ec3df71" providerId="LiveId" clId="{192BB37A-C196-4300-BC9E-D06B88F100DD}" dt="2019-03-14T05:40:00.568" v="355" actId="26606"/>
          <ac:spMkLst>
            <pc:docMk/>
            <pc:sldMk cId="1573145037" sldId="264"/>
            <ac:spMk id="2" creationId="{9A91CBAA-20AA-44DC-AD67-BEA686BB5418}"/>
          </ac:spMkLst>
        </pc:spChg>
        <pc:spChg chg="mod ord">
          <ac:chgData name="Jonathan Ash" userId="9b49be5b3ec3df71" providerId="LiveId" clId="{192BB37A-C196-4300-BC9E-D06B88F100DD}" dt="2019-03-14T05:40:00.568" v="355" actId="26606"/>
          <ac:spMkLst>
            <pc:docMk/>
            <pc:sldMk cId="1573145037" sldId="264"/>
            <ac:spMk id="3" creationId="{BEF2866F-D218-49B0-8091-DBF92016AE86}"/>
          </ac:spMkLst>
        </pc:spChg>
        <pc:spChg chg="add del">
          <ac:chgData name="Jonathan Ash" userId="9b49be5b3ec3df71" providerId="LiveId" clId="{192BB37A-C196-4300-BC9E-D06B88F100DD}" dt="2019-03-14T05:19:03.646" v="118" actId="26606"/>
          <ac:spMkLst>
            <pc:docMk/>
            <pc:sldMk cId="1573145037" sldId="264"/>
            <ac:spMk id="9" creationId="{867D4867-5BA7-4462-B2F6-A23F4A622AA7}"/>
          </ac:spMkLst>
        </pc:spChg>
        <pc:spChg chg="add del">
          <ac:chgData name="Jonathan Ash" userId="9b49be5b3ec3df71" providerId="LiveId" clId="{192BB37A-C196-4300-BC9E-D06B88F100DD}" dt="2019-03-14T05:40:00.568" v="355" actId="26606"/>
          <ac:spMkLst>
            <pc:docMk/>
            <pc:sldMk cId="1573145037" sldId="264"/>
            <ac:spMk id="14" creationId="{867D4867-5BA7-4462-B2F6-A23F4A622AA7}"/>
          </ac:spMkLst>
        </pc:spChg>
        <pc:spChg chg="add del">
          <ac:chgData name="Jonathan Ash" userId="9b49be5b3ec3df71" providerId="LiveId" clId="{192BB37A-C196-4300-BC9E-D06B88F100DD}" dt="2019-03-14T05:39:45.220" v="342" actId="26606"/>
          <ac:spMkLst>
            <pc:docMk/>
            <pc:sldMk cId="1573145037" sldId="264"/>
            <ac:spMk id="19" creationId="{73DE2CFE-42F2-48F0-8706-5264E012B10C}"/>
          </ac:spMkLst>
        </pc:spChg>
        <pc:spChg chg="add del">
          <ac:chgData name="Jonathan Ash" userId="9b49be5b3ec3df71" providerId="LiveId" clId="{192BB37A-C196-4300-BC9E-D06B88F100DD}" dt="2019-03-14T05:39:47.425" v="344" actId="26606"/>
          <ac:spMkLst>
            <pc:docMk/>
            <pc:sldMk cId="1573145037" sldId="264"/>
            <ac:spMk id="21" creationId="{73DE2CFE-42F2-48F0-8706-5264E012B10C}"/>
          </ac:spMkLst>
        </pc:spChg>
        <pc:spChg chg="add del">
          <ac:chgData name="Jonathan Ash" userId="9b49be5b3ec3df71" providerId="LiveId" clId="{192BB37A-C196-4300-BC9E-D06B88F100DD}" dt="2019-03-14T05:39:48.979" v="346" actId="26606"/>
          <ac:spMkLst>
            <pc:docMk/>
            <pc:sldMk cId="1573145037" sldId="264"/>
            <ac:spMk id="23" creationId="{73DE2CFE-42F2-48F0-8706-5264E012B10C}"/>
          </ac:spMkLst>
        </pc:spChg>
        <pc:spChg chg="add del">
          <ac:chgData name="Jonathan Ash" userId="9b49be5b3ec3df71" providerId="LiveId" clId="{192BB37A-C196-4300-BC9E-D06B88F100DD}" dt="2019-03-14T05:39:53.038" v="348" actId="26606"/>
          <ac:spMkLst>
            <pc:docMk/>
            <pc:sldMk cId="1573145037" sldId="264"/>
            <ac:spMk id="25" creationId="{73DE2CFE-42F2-48F0-8706-5264E012B10C}"/>
          </ac:spMkLst>
        </pc:spChg>
        <pc:spChg chg="add del">
          <ac:chgData name="Jonathan Ash" userId="9b49be5b3ec3df71" providerId="LiveId" clId="{192BB37A-C196-4300-BC9E-D06B88F100DD}" dt="2019-03-14T05:39:54.582" v="350" actId="26606"/>
          <ac:spMkLst>
            <pc:docMk/>
            <pc:sldMk cId="1573145037" sldId="264"/>
            <ac:spMk id="27" creationId="{867D4867-5BA7-4462-B2F6-A23F4A622AA7}"/>
          </ac:spMkLst>
        </pc:spChg>
        <pc:spChg chg="add del">
          <ac:chgData name="Jonathan Ash" userId="9b49be5b3ec3df71" providerId="LiveId" clId="{192BB37A-C196-4300-BC9E-D06B88F100DD}" dt="2019-03-14T05:39:57.505" v="352" actId="26606"/>
          <ac:spMkLst>
            <pc:docMk/>
            <pc:sldMk cId="1573145037" sldId="264"/>
            <ac:spMk id="29" creationId="{3BAF1561-20C4-41FD-A35F-BF2B9E727F3E}"/>
          </ac:spMkLst>
        </pc:spChg>
        <pc:spChg chg="add del">
          <ac:chgData name="Jonathan Ash" userId="9b49be5b3ec3df71" providerId="LiveId" clId="{192BB37A-C196-4300-BC9E-D06B88F100DD}" dt="2019-03-14T05:39:57.505" v="352" actId="26606"/>
          <ac:spMkLst>
            <pc:docMk/>
            <pc:sldMk cId="1573145037" sldId="264"/>
            <ac:spMk id="30" creationId="{839DC788-B140-4F3E-A91E-CB3E70ED940A}"/>
          </ac:spMkLst>
        </pc:spChg>
        <pc:spChg chg="add del">
          <ac:chgData name="Jonathan Ash" userId="9b49be5b3ec3df71" providerId="LiveId" clId="{192BB37A-C196-4300-BC9E-D06B88F100DD}" dt="2019-03-14T05:40:00.558" v="354" actId="26606"/>
          <ac:spMkLst>
            <pc:docMk/>
            <pc:sldMk cId="1573145037" sldId="264"/>
            <ac:spMk id="33" creationId="{867D4867-5BA7-4462-B2F6-A23F4A622AA7}"/>
          </ac:spMkLst>
        </pc:spChg>
        <pc:spChg chg="add">
          <ac:chgData name="Jonathan Ash" userId="9b49be5b3ec3df71" providerId="LiveId" clId="{192BB37A-C196-4300-BC9E-D06B88F100DD}" dt="2019-03-14T05:40:00.568" v="355" actId="26606"/>
          <ac:spMkLst>
            <pc:docMk/>
            <pc:sldMk cId="1573145037" sldId="264"/>
            <ac:spMk id="35" creationId="{73DE2CFE-42F2-48F0-8706-5264E012B10C}"/>
          </ac:spMkLst>
        </pc:spChg>
        <pc:picChg chg="mod">
          <ac:chgData name="Jonathan Ash" userId="9b49be5b3ec3df71" providerId="LiveId" clId="{192BB37A-C196-4300-BC9E-D06B88F100DD}" dt="2019-03-14T05:40:00.568" v="355" actId="26606"/>
          <ac:picMkLst>
            <pc:docMk/>
            <pc:sldMk cId="1573145037" sldId="264"/>
            <ac:picMk id="4" creationId="{3A53FCFE-1714-4A5C-B61A-E37696BB86C5}"/>
          </ac:picMkLst>
        </pc:picChg>
        <pc:cxnChg chg="add del">
          <ac:chgData name="Jonathan Ash" userId="9b49be5b3ec3df71" providerId="LiveId" clId="{192BB37A-C196-4300-BC9E-D06B88F100DD}" dt="2019-03-14T05:39:57.505" v="352" actId="26606"/>
          <ac:cxnSpMkLst>
            <pc:docMk/>
            <pc:sldMk cId="1573145037" sldId="264"/>
            <ac:cxnSpMk id="31" creationId="{FC18D930-0EEE-448F-ABF1-2AA3C83DA552}"/>
          </ac:cxnSpMkLst>
        </pc:cxnChg>
      </pc:sldChg>
      <pc:sldChg chg="addSp delSp modSp mod setBg">
        <pc:chgData name="Jonathan Ash" userId="9b49be5b3ec3df71" providerId="LiveId" clId="{192BB37A-C196-4300-BC9E-D06B88F100DD}" dt="2019-03-14T05:22:14.472" v="291" actId="5793"/>
        <pc:sldMkLst>
          <pc:docMk/>
          <pc:sldMk cId="5892304" sldId="265"/>
        </pc:sldMkLst>
        <pc:spChg chg="mod">
          <ac:chgData name="Jonathan Ash" userId="9b49be5b3ec3df71" providerId="LiveId" clId="{192BB37A-C196-4300-BC9E-D06B88F100DD}" dt="2019-03-14T05:20:06.688" v="123" actId="26606"/>
          <ac:spMkLst>
            <pc:docMk/>
            <pc:sldMk cId="5892304" sldId="265"/>
            <ac:spMk id="2" creationId="{16BE2022-47CE-4CC1-B020-FE503B9217AA}"/>
          </ac:spMkLst>
        </pc:spChg>
        <pc:spChg chg="add del">
          <ac:chgData name="Jonathan Ash" userId="9b49be5b3ec3df71" providerId="LiveId" clId="{192BB37A-C196-4300-BC9E-D06B88F100DD}" dt="2019-03-14T05:20:06.688" v="123" actId="26606"/>
          <ac:spMkLst>
            <pc:docMk/>
            <pc:sldMk cId="5892304" sldId="265"/>
            <ac:spMk id="9" creationId="{1707FC24-6981-43D9-B525-C7832BA22463}"/>
          </ac:spMkLst>
        </pc:spChg>
        <pc:spChg chg="add mod">
          <ac:chgData name="Jonathan Ash" userId="9b49be5b3ec3df71" providerId="LiveId" clId="{192BB37A-C196-4300-BC9E-D06B88F100DD}" dt="2019-03-14T05:22:14.472" v="291" actId="5793"/>
          <ac:spMkLst>
            <pc:docMk/>
            <pc:sldMk cId="5892304" sldId="265"/>
            <ac:spMk id="14" creationId="{68BD745A-9AA1-4875-810A-B1963714636D}"/>
          </ac:spMkLst>
        </pc:spChg>
        <pc:spChg chg="add">
          <ac:chgData name="Jonathan Ash" userId="9b49be5b3ec3df71" providerId="LiveId" clId="{192BB37A-C196-4300-BC9E-D06B88F100DD}" dt="2019-03-14T05:20:06.688" v="123" actId="26606"/>
          <ac:spMkLst>
            <pc:docMk/>
            <pc:sldMk cId="5892304" sldId="265"/>
            <ac:spMk id="17" creationId="{867D4867-5BA7-4462-B2F6-A23F4A622AA7}"/>
          </ac:spMkLst>
        </pc:spChg>
        <pc:picChg chg="del mod">
          <ac:chgData name="Jonathan Ash" userId="9b49be5b3ec3df71" providerId="LiveId" clId="{192BB37A-C196-4300-BC9E-D06B88F100DD}" dt="2019-03-14T05:20:06.688" v="123" actId="26606"/>
          <ac:picMkLst>
            <pc:docMk/>
            <pc:sldMk cId="5892304" sldId="265"/>
            <ac:picMk id="4" creationId="{CBB7A3A4-512A-4A74-BA06-EEEB00A8A4B6}"/>
          </ac:picMkLst>
        </pc:picChg>
        <pc:picChg chg="add">
          <ac:chgData name="Jonathan Ash" userId="9b49be5b3ec3df71" providerId="LiveId" clId="{192BB37A-C196-4300-BC9E-D06B88F100DD}" dt="2019-03-14T05:20:06.688" v="123" actId="26606"/>
          <ac:picMkLst>
            <pc:docMk/>
            <pc:sldMk cId="5892304" sldId="265"/>
            <ac:picMk id="12" creationId="{CBB7A3A4-512A-4A74-BA06-EEEB00A8A4B6}"/>
          </ac:picMkLst>
        </pc:picChg>
      </pc:sldChg>
      <pc:sldChg chg="addSp delSp modSp mod setBg setClrOvrMap">
        <pc:chgData name="Jonathan Ash" userId="9b49be5b3ec3df71" providerId="LiveId" clId="{192BB37A-C196-4300-BC9E-D06B88F100DD}" dt="2019-03-14T05:19:56.416" v="122" actId="26606"/>
        <pc:sldMkLst>
          <pc:docMk/>
          <pc:sldMk cId="3526725536" sldId="266"/>
        </pc:sldMkLst>
        <pc:spChg chg="mod">
          <ac:chgData name="Jonathan Ash" userId="9b49be5b3ec3df71" providerId="LiveId" clId="{192BB37A-C196-4300-BC9E-D06B88F100DD}" dt="2019-03-14T05:19:56.416" v="122" actId="26606"/>
          <ac:spMkLst>
            <pc:docMk/>
            <pc:sldMk cId="3526725536" sldId="266"/>
            <ac:spMk id="2" creationId="{389F9835-8BEC-4E35-AF1D-39DE4D56E327}"/>
          </ac:spMkLst>
        </pc:spChg>
        <pc:spChg chg="mod">
          <ac:chgData name="Jonathan Ash" userId="9b49be5b3ec3df71" providerId="LiveId" clId="{192BB37A-C196-4300-BC9E-D06B88F100DD}" dt="2019-03-14T05:19:56.416" v="122" actId="26606"/>
          <ac:spMkLst>
            <pc:docMk/>
            <pc:sldMk cId="3526725536" sldId="266"/>
            <ac:spMk id="3" creationId="{C8D1FE4D-F9D1-44B2-8808-8DD72F30117F}"/>
          </ac:spMkLst>
        </pc:spChg>
        <pc:spChg chg="add del">
          <ac:chgData name="Jonathan Ash" userId="9b49be5b3ec3df71" providerId="LiveId" clId="{192BB37A-C196-4300-BC9E-D06B88F100DD}" dt="2019-03-14T05:19:56.405" v="121" actId="26606"/>
          <ac:spMkLst>
            <pc:docMk/>
            <pc:sldMk cId="3526725536" sldId="266"/>
            <ac:spMk id="10" creationId="{CF62D2A7-8207-488C-9F46-316BA81A16C8}"/>
          </ac:spMkLst>
        </pc:spChg>
        <pc:spChg chg="add del">
          <ac:chgData name="Jonathan Ash" userId="9b49be5b3ec3df71" providerId="LiveId" clId="{192BB37A-C196-4300-BC9E-D06B88F100DD}" dt="2019-03-14T05:19:56.405" v="121" actId="26606"/>
          <ac:spMkLst>
            <pc:docMk/>
            <pc:sldMk cId="3526725536" sldId="266"/>
            <ac:spMk id="12" creationId="{52AC6D7F-F068-4E11-BB06-F601D89BB980}"/>
          </ac:spMkLst>
        </pc:spChg>
        <pc:spChg chg="add">
          <ac:chgData name="Jonathan Ash" userId="9b49be5b3ec3df71" providerId="LiveId" clId="{192BB37A-C196-4300-BC9E-D06B88F100DD}" dt="2019-03-14T05:19:56.416" v="122" actId="26606"/>
          <ac:spMkLst>
            <pc:docMk/>
            <pc:sldMk cId="3526725536" sldId="266"/>
            <ac:spMk id="14" creationId="{867D4867-5BA7-4462-B2F6-A23F4A622AA7}"/>
          </ac:spMkLst>
        </pc:spChg>
        <pc:picChg chg="mod">
          <ac:chgData name="Jonathan Ash" userId="9b49be5b3ec3df71" providerId="LiveId" clId="{192BB37A-C196-4300-BC9E-D06B88F100DD}" dt="2019-03-14T05:19:56.416" v="122" actId="26606"/>
          <ac:picMkLst>
            <pc:docMk/>
            <pc:sldMk cId="3526725536" sldId="266"/>
            <ac:picMk id="5" creationId="{90E03681-755D-443D-B769-FD0F5B6713CC}"/>
          </ac:picMkLst>
        </pc:picChg>
      </pc:sldChg>
      <pc:sldChg chg="addSp modSp mod setBg">
        <pc:chgData name="Jonathan Ash" userId="9b49be5b3ec3df71" providerId="LiveId" clId="{192BB37A-C196-4300-BC9E-D06B88F100DD}" dt="2019-03-14T05:22:34.586" v="292" actId="26606"/>
        <pc:sldMkLst>
          <pc:docMk/>
          <pc:sldMk cId="4127749860" sldId="267"/>
        </pc:sldMkLst>
        <pc:spChg chg="mod">
          <ac:chgData name="Jonathan Ash" userId="9b49be5b3ec3df71" providerId="LiveId" clId="{192BB37A-C196-4300-BC9E-D06B88F100DD}" dt="2019-03-14T05:22:34.586" v="292" actId="26606"/>
          <ac:spMkLst>
            <pc:docMk/>
            <pc:sldMk cId="4127749860" sldId="267"/>
            <ac:spMk id="2" creationId="{C05FAF50-864B-4F9E-9276-FA0C807F7E6F}"/>
          </ac:spMkLst>
        </pc:spChg>
        <pc:spChg chg="add">
          <ac:chgData name="Jonathan Ash" userId="9b49be5b3ec3df71" providerId="LiveId" clId="{192BB37A-C196-4300-BC9E-D06B88F100DD}" dt="2019-03-14T05:22:34.586" v="292" actId="26606"/>
          <ac:spMkLst>
            <pc:docMk/>
            <pc:sldMk cId="4127749860" sldId="267"/>
            <ac:spMk id="11" creationId="{823AC064-BC96-4F32-8AE1-B2FD38754823}"/>
          </ac:spMkLst>
        </pc:spChg>
        <pc:picChg chg="mod">
          <ac:chgData name="Jonathan Ash" userId="9b49be5b3ec3df71" providerId="LiveId" clId="{192BB37A-C196-4300-BC9E-D06B88F100DD}" dt="2019-03-14T05:22:34.586" v="292" actId="26606"/>
          <ac:picMkLst>
            <pc:docMk/>
            <pc:sldMk cId="4127749860" sldId="267"/>
            <ac:picMk id="6" creationId="{804505AD-6717-4D4D-959B-168415F383D2}"/>
          </ac:picMkLst>
        </pc:picChg>
        <pc:cxnChg chg="add">
          <ac:chgData name="Jonathan Ash" userId="9b49be5b3ec3df71" providerId="LiveId" clId="{192BB37A-C196-4300-BC9E-D06B88F100DD}" dt="2019-03-14T05:22:34.586" v="292" actId="26606"/>
          <ac:cxnSpMkLst>
            <pc:docMk/>
            <pc:sldMk cId="4127749860" sldId="267"/>
            <ac:cxnSpMk id="13" creationId="{7E7C77BC-7138-40B1-A15B-20F57A494629}"/>
          </ac:cxnSpMkLst>
        </pc:cxnChg>
      </pc:sldChg>
      <pc:sldChg chg="addSp modSp mod setBg">
        <pc:chgData name="Jonathan Ash" userId="9b49be5b3ec3df71" providerId="LiveId" clId="{192BB37A-C196-4300-BC9E-D06B88F100DD}" dt="2019-03-14T05:22:40.735" v="293" actId="26606"/>
        <pc:sldMkLst>
          <pc:docMk/>
          <pc:sldMk cId="2745823917" sldId="268"/>
        </pc:sldMkLst>
        <pc:spChg chg="mod">
          <ac:chgData name="Jonathan Ash" userId="9b49be5b3ec3df71" providerId="LiveId" clId="{192BB37A-C196-4300-BC9E-D06B88F100DD}" dt="2019-03-14T05:22:40.735" v="293" actId="26606"/>
          <ac:spMkLst>
            <pc:docMk/>
            <pc:sldMk cId="2745823917" sldId="268"/>
            <ac:spMk id="2" creationId="{78CAAA28-DC97-49F0-8CC6-3734A43322B3}"/>
          </ac:spMkLst>
        </pc:spChg>
        <pc:spChg chg="add">
          <ac:chgData name="Jonathan Ash" userId="9b49be5b3ec3df71" providerId="LiveId" clId="{192BB37A-C196-4300-BC9E-D06B88F100DD}" dt="2019-03-14T05:22:40.735" v="293" actId="26606"/>
          <ac:spMkLst>
            <pc:docMk/>
            <pc:sldMk cId="2745823917" sldId="268"/>
            <ac:spMk id="9" creationId="{823AC064-BC96-4F32-8AE1-B2FD38754823}"/>
          </ac:spMkLst>
        </pc:spChg>
        <pc:picChg chg="mod">
          <ac:chgData name="Jonathan Ash" userId="9b49be5b3ec3df71" providerId="LiveId" clId="{192BB37A-C196-4300-BC9E-D06B88F100DD}" dt="2019-03-14T05:22:40.735" v="293" actId="26606"/>
          <ac:picMkLst>
            <pc:docMk/>
            <pc:sldMk cId="2745823917" sldId="268"/>
            <ac:picMk id="4" creationId="{A936727F-9F42-4CCF-A6FC-3BE960B2D407}"/>
          </ac:picMkLst>
        </pc:picChg>
        <pc:cxnChg chg="add">
          <ac:chgData name="Jonathan Ash" userId="9b49be5b3ec3df71" providerId="LiveId" clId="{192BB37A-C196-4300-BC9E-D06B88F100DD}" dt="2019-03-14T05:22:40.735" v="293" actId="26606"/>
          <ac:cxnSpMkLst>
            <pc:docMk/>
            <pc:sldMk cId="2745823917" sldId="268"/>
            <ac:cxnSpMk id="11" creationId="{7E7C77BC-7138-40B1-A15B-20F57A494629}"/>
          </ac:cxnSpMkLst>
        </pc:cxnChg>
      </pc:sldChg>
      <pc:sldChg chg="addSp modSp mod setBg">
        <pc:chgData name="Jonathan Ash" userId="9b49be5b3ec3df71" providerId="LiveId" clId="{192BB37A-C196-4300-BC9E-D06B88F100DD}" dt="2019-03-14T05:25:54.338" v="298" actId="26606"/>
        <pc:sldMkLst>
          <pc:docMk/>
          <pc:sldMk cId="3602082165" sldId="269"/>
        </pc:sldMkLst>
        <pc:spChg chg="mod">
          <ac:chgData name="Jonathan Ash" userId="9b49be5b3ec3df71" providerId="LiveId" clId="{192BB37A-C196-4300-BC9E-D06B88F100DD}" dt="2019-03-14T05:25:54.338" v="298" actId="26606"/>
          <ac:spMkLst>
            <pc:docMk/>
            <pc:sldMk cId="3602082165" sldId="269"/>
            <ac:spMk id="2" creationId="{4550D0D2-89E6-4120-A47B-755B9F60005F}"/>
          </ac:spMkLst>
        </pc:spChg>
        <pc:spChg chg="mod">
          <ac:chgData name="Jonathan Ash" userId="9b49be5b3ec3df71" providerId="LiveId" clId="{192BB37A-C196-4300-BC9E-D06B88F100DD}" dt="2019-03-14T05:25:54.338" v="298" actId="26606"/>
          <ac:spMkLst>
            <pc:docMk/>
            <pc:sldMk cId="3602082165" sldId="269"/>
            <ac:spMk id="3" creationId="{4E47BC8C-72E4-4F1E-A3D4-0760083AB3C4}"/>
          </ac:spMkLst>
        </pc:spChg>
        <pc:spChg chg="add">
          <ac:chgData name="Jonathan Ash" userId="9b49be5b3ec3df71" providerId="LiveId" clId="{192BB37A-C196-4300-BC9E-D06B88F100DD}" dt="2019-03-14T05:25:54.338" v="298" actId="26606"/>
          <ac:spMkLst>
            <pc:docMk/>
            <pc:sldMk cId="3602082165" sldId="269"/>
            <ac:spMk id="8" creationId="{8D70B121-56F4-4848-B38B-182089D909FA}"/>
          </ac:spMkLst>
        </pc:spChg>
        <pc:cxnChg chg="add">
          <ac:chgData name="Jonathan Ash" userId="9b49be5b3ec3df71" providerId="LiveId" clId="{192BB37A-C196-4300-BC9E-D06B88F100DD}" dt="2019-03-14T05:25:54.338" v="298" actId="26606"/>
          <ac:cxnSpMkLst>
            <pc:docMk/>
            <pc:sldMk cId="3602082165" sldId="269"/>
            <ac:cxnSpMk id="10" creationId="{2D72A2C9-F3CA-4216-8BAD-FA4C970C3C4E}"/>
          </ac:cxnSpMkLst>
        </pc:cxnChg>
      </pc:sldChg>
      <pc:sldChg chg="addSp delSp modSp mod setBg">
        <pc:chgData name="Jonathan Ash" userId="9b49be5b3ec3df71" providerId="LiveId" clId="{192BB37A-C196-4300-BC9E-D06B88F100DD}" dt="2019-03-14T05:30:50.158" v="317" actId="26606"/>
        <pc:sldMkLst>
          <pc:docMk/>
          <pc:sldMk cId="3848668748" sldId="270"/>
        </pc:sldMkLst>
        <pc:spChg chg="mod">
          <ac:chgData name="Jonathan Ash" userId="9b49be5b3ec3df71" providerId="LiveId" clId="{192BB37A-C196-4300-BC9E-D06B88F100DD}" dt="2019-03-14T05:30:50.158" v="317" actId="26606"/>
          <ac:spMkLst>
            <pc:docMk/>
            <pc:sldMk cId="3848668748" sldId="270"/>
            <ac:spMk id="2" creationId="{9ADAD341-466B-4ED2-A822-1FC25F45E0AB}"/>
          </ac:spMkLst>
        </pc:spChg>
        <pc:spChg chg="add del">
          <ac:chgData name="Jonathan Ash" userId="9b49be5b3ec3df71" providerId="LiveId" clId="{192BB37A-C196-4300-BC9E-D06B88F100DD}" dt="2019-03-14T05:30:50.158" v="317" actId="26606"/>
          <ac:spMkLst>
            <pc:docMk/>
            <pc:sldMk cId="3848668748" sldId="270"/>
            <ac:spMk id="3" creationId="{D88AF1AA-083C-4F11-B78E-02CA181EF705}"/>
          </ac:spMkLst>
        </pc:spChg>
        <pc:spChg chg="add del">
          <ac:chgData name="Jonathan Ash" userId="9b49be5b3ec3df71" providerId="LiveId" clId="{192BB37A-C196-4300-BC9E-D06B88F100DD}" dt="2019-03-14T05:30:50.102" v="316" actId="26606"/>
          <ac:spMkLst>
            <pc:docMk/>
            <pc:sldMk cId="3848668748" sldId="270"/>
            <ac:spMk id="8" creationId="{3B854194-185D-494D-905C-7C7CB2E30F6E}"/>
          </ac:spMkLst>
        </pc:spChg>
        <pc:spChg chg="add del">
          <ac:chgData name="Jonathan Ash" userId="9b49be5b3ec3df71" providerId="LiveId" clId="{192BB37A-C196-4300-BC9E-D06B88F100DD}" dt="2019-03-14T05:30:48.992" v="314" actId="26606"/>
          <ac:spMkLst>
            <pc:docMk/>
            <pc:sldMk cId="3848668748" sldId="270"/>
            <ac:spMk id="10" creationId="{46C2E80F-49A6-4372-B103-219D417A55ED}"/>
          </ac:spMkLst>
        </pc:spChg>
        <pc:spChg chg="add del">
          <ac:chgData name="Jonathan Ash" userId="9b49be5b3ec3df71" providerId="LiveId" clId="{192BB37A-C196-4300-BC9E-D06B88F100DD}" dt="2019-03-14T05:30:50.102" v="316" actId="26606"/>
          <ac:spMkLst>
            <pc:docMk/>
            <pc:sldMk cId="3848668748" sldId="270"/>
            <ac:spMk id="13" creationId="{B4F5FA0D-0104-4987-8241-EFF7C85B88DE}"/>
          </ac:spMkLst>
        </pc:spChg>
        <pc:spChg chg="add del">
          <ac:chgData name="Jonathan Ash" userId="9b49be5b3ec3df71" providerId="LiveId" clId="{192BB37A-C196-4300-BC9E-D06B88F100DD}" dt="2019-03-14T05:30:50.102" v="316" actId="26606"/>
          <ac:spMkLst>
            <pc:docMk/>
            <pc:sldMk cId="3848668748" sldId="270"/>
            <ac:spMk id="14" creationId="{D88AF1AA-083C-4F11-B78E-02CA181EF705}"/>
          </ac:spMkLst>
        </pc:spChg>
        <pc:spChg chg="add">
          <ac:chgData name="Jonathan Ash" userId="9b49be5b3ec3df71" providerId="LiveId" clId="{192BB37A-C196-4300-BC9E-D06B88F100DD}" dt="2019-03-14T05:30:50.158" v="317" actId="26606"/>
          <ac:spMkLst>
            <pc:docMk/>
            <pc:sldMk cId="3848668748" sldId="270"/>
            <ac:spMk id="16" creationId="{46C2E80F-49A6-4372-B103-219D417A55ED}"/>
          </ac:spMkLst>
        </pc:spChg>
        <pc:graphicFrameChg chg="add del">
          <ac:chgData name="Jonathan Ash" userId="9b49be5b3ec3df71" providerId="LiveId" clId="{192BB37A-C196-4300-BC9E-D06B88F100DD}" dt="2019-03-14T05:30:48.992" v="314" actId="26606"/>
          <ac:graphicFrameMkLst>
            <pc:docMk/>
            <pc:sldMk cId="3848668748" sldId="270"/>
            <ac:graphicFrameMk id="5" creationId="{F9B9E314-5EFD-43C6-ABC5-C6FE439BF61D}"/>
          </ac:graphicFrameMkLst>
        </pc:graphicFrameChg>
        <pc:graphicFrameChg chg="add">
          <ac:chgData name="Jonathan Ash" userId="9b49be5b3ec3df71" providerId="LiveId" clId="{192BB37A-C196-4300-BC9E-D06B88F100DD}" dt="2019-03-14T05:30:50.158" v="317" actId="26606"/>
          <ac:graphicFrameMkLst>
            <pc:docMk/>
            <pc:sldMk cId="3848668748" sldId="270"/>
            <ac:graphicFrameMk id="17" creationId="{F9B9E314-5EFD-43C6-ABC5-C6FE439BF61D}"/>
          </ac:graphicFrameMkLst>
        </pc:graphicFrameChg>
        <pc:picChg chg="add del">
          <ac:chgData name="Jonathan Ash" userId="9b49be5b3ec3df71" providerId="LiveId" clId="{192BB37A-C196-4300-BC9E-D06B88F100DD}" dt="2019-03-14T05:30:50.102" v="316" actId="26606"/>
          <ac:picMkLst>
            <pc:docMk/>
            <pc:sldMk cId="3848668748" sldId="270"/>
            <ac:picMk id="12" creationId="{2897127E-6CEF-446C-BE87-93B7C46E49D1}"/>
          </ac:picMkLst>
        </pc:picChg>
      </pc:sldChg>
      <pc:sldChg chg="addSp delSp modSp mod setBg">
        <pc:chgData name="Jonathan Ash" userId="9b49be5b3ec3df71" providerId="LiveId" clId="{192BB37A-C196-4300-BC9E-D06B88F100DD}" dt="2019-03-14T05:30:07.922" v="312" actId="26606"/>
        <pc:sldMkLst>
          <pc:docMk/>
          <pc:sldMk cId="1559845904" sldId="271"/>
        </pc:sldMkLst>
        <pc:spChg chg="mod">
          <ac:chgData name="Jonathan Ash" userId="9b49be5b3ec3df71" providerId="LiveId" clId="{192BB37A-C196-4300-BC9E-D06B88F100DD}" dt="2019-03-14T05:30:07.922" v="312" actId="26606"/>
          <ac:spMkLst>
            <pc:docMk/>
            <pc:sldMk cId="1559845904" sldId="271"/>
            <ac:spMk id="2" creationId="{66172CE3-8662-4071-B489-DE52E6787334}"/>
          </ac:spMkLst>
        </pc:spChg>
        <pc:spChg chg="add del">
          <ac:chgData name="Jonathan Ash" userId="9b49be5b3ec3df71" providerId="LiveId" clId="{192BB37A-C196-4300-BC9E-D06B88F100DD}" dt="2019-03-14T05:30:07.912" v="311" actId="26606"/>
          <ac:spMkLst>
            <pc:docMk/>
            <pc:sldMk cId="1559845904" sldId="271"/>
            <ac:spMk id="9" creationId="{AB45A142-4255-493C-8284-5D566C121B10}"/>
          </ac:spMkLst>
        </pc:spChg>
        <pc:spChg chg="add">
          <ac:chgData name="Jonathan Ash" userId="9b49be5b3ec3df71" providerId="LiveId" clId="{192BB37A-C196-4300-BC9E-D06B88F100DD}" dt="2019-03-14T05:30:07.922" v="312" actId="26606"/>
          <ac:spMkLst>
            <pc:docMk/>
            <pc:sldMk cId="1559845904" sldId="271"/>
            <ac:spMk id="13" creationId="{6753252F-4873-4F63-801D-CC719279A7D5}"/>
          </ac:spMkLst>
        </pc:spChg>
        <pc:spChg chg="add">
          <ac:chgData name="Jonathan Ash" userId="9b49be5b3ec3df71" providerId="LiveId" clId="{192BB37A-C196-4300-BC9E-D06B88F100DD}" dt="2019-03-14T05:30:07.922" v="312" actId="26606"/>
          <ac:spMkLst>
            <pc:docMk/>
            <pc:sldMk cId="1559845904" sldId="271"/>
            <ac:spMk id="14" creationId="{047C8CCB-F95D-4249-92DD-651249D3535A}"/>
          </ac:spMkLst>
        </pc:spChg>
        <pc:picChg chg="mod">
          <ac:chgData name="Jonathan Ash" userId="9b49be5b3ec3df71" providerId="LiveId" clId="{192BB37A-C196-4300-BC9E-D06B88F100DD}" dt="2019-03-14T05:30:07.922" v="312" actId="26606"/>
          <ac:picMkLst>
            <pc:docMk/>
            <pc:sldMk cId="1559845904" sldId="271"/>
            <ac:picMk id="4" creationId="{980A2A7A-E853-490D-853B-89EBF350B10D}"/>
          </ac:picMkLst>
        </pc:picChg>
        <pc:cxnChg chg="add del">
          <ac:chgData name="Jonathan Ash" userId="9b49be5b3ec3df71" providerId="LiveId" clId="{192BB37A-C196-4300-BC9E-D06B88F100DD}" dt="2019-03-14T05:30:07.912" v="311" actId="26606"/>
          <ac:cxnSpMkLst>
            <pc:docMk/>
            <pc:sldMk cId="1559845904" sldId="271"/>
            <ac:cxnSpMk id="11" creationId="{38FB9660-F42F-4313-BBC4-47C007FE484C}"/>
          </ac:cxnSpMkLst>
        </pc:cxnChg>
      </pc:sldChg>
      <pc:sldChg chg="addSp delSp modSp mod setBg">
        <pc:chgData name="Jonathan Ash" userId="9b49be5b3ec3df71" providerId="LiveId" clId="{192BB37A-C196-4300-BC9E-D06B88F100DD}" dt="2019-03-14T05:32:11.668" v="324" actId="26606"/>
        <pc:sldMkLst>
          <pc:docMk/>
          <pc:sldMk cId="19549321" sldId="272"/>
        </pc:sldMkLst>
        <pc:spChg chg="mod">
          <ac:chgData name="Jonathan Ash" userId="9b49be5b3ec3df71" providerId="LiveId" clId="{192BB37A-C196-4300-BC9E-D06B88F100DD}" dt="2019-03-14T05:32:11.668" v="324" actId="26606"/>
          <ac:spMkLst>
            <pc:docMk/>
            <pc:sldMk cId="19549321" sldId="272"/>
            <ac:spMk id="2" creationId="{0F0A3C4D-147C-4597-8B9A-12CD7920F3B6}"/>
          </ac:spMkLst>
        </pc:spChg>
        <pc:spChg chg="add del mod">
          <ac:chgData name="Jonathan Ash" userId="9b49be5b3ec3df71" providerId="LiveId" clId="{192BB37A-C196-4300-BC9E-D06B88F100DD}" dt="2019-03-14T05:32:11.668" v="324" actId="26606"/>
          <ac:spMkLst>
            <pc:docMk/>
            <pc:sldMk cId="19549321" sldId="272"/>
            <ac:spMk id="3" creationId="{FC47C171-2822-4D60-A023-160050130355}"/>
          </ac:spMkLst>
        </pc:spChg>
        <pc:spChg chg="add">
          <ac:chgData name="Jonathan Ash" userId="9b49be5b3ec3df71" providerId="LiveId" clId="{192BB37A-C196-4300-BC9E-D06B88F100DD}" dt="2019-03-14T05:32:11.668" v="324" actId="26606"/>
          <ac:spMkLst>
            <pc:docMk/>
            <pc:sldMk cId="19549321" sldId="272"/>
            <ac:spMk id="6" creationId="{46C2E80F-49A6-4372-B103-219D417A55ED}"/>
          </ac:spMkLst>
        </pc:spChg>
        <pc:spChg chg="add del">
          <ac:chgData name="Jonathan Ash" userId="9b49be5b3ec3df71" providerId="LiveId" clId="{192BB37A-C196-4300-BC9E-D06B88F100DD}" dt="2019-03-14T05:31:16.877" v="319" actId="26606"/>
          <ac:spMkLst>
            <pc:docMk/>
            <pc:sldMk cId="19549321" sldId="272"/>
            <ac:spMk id="10" creationId="{42A5316D-ED2F-4F89-B4B4-8D9240B1A348}"/>
          </ac:spMkLst>
        </pc:spChg>
        <pc:spChg chg="add del">
          <ac:chgData name="Jonathan Ash" userId="9b49be5b3ec3df71" providerId="LiveId" clId="{192BB37A-C196-4300-BC9E-D06B88F100DD}" dt="2019-03-14T05:31:52.223" v="321" actId="26606"/>
          <ac:spMkLst>
            <pc:docMk/>
            <pc:sldMk cId="19549321" sldId="272"/>
            <ac:spMk id="12" creationId="{46C2E80F-49A6-4372-B103-219D417A55ED}"/>
          </ac:spMkLst>
        </pc:spChg>
        <pc:graphicFrameChg chg="add del">
          <ac:chgData name="Jonathan Ash" userId="9b49be5b3ec3df71" providerId="LiveId" clId="{192BB37A-C196-4300-BC9E-D06B88F100DD}" dt="2019-03-14T05:31:16.877" v="319" actId="26606"/>
          <ac:graphicFrameMkLst>
            <pc:docMk/>
            <pc:sldMk cId="19549321" sldId="272"/>
            <ac:graphicFrameMk id="5" creationId="{80B5789B-C620-49BB-9D12-250CE8060C3D}"/>
          </ac:graphicFrameMkLst>
        </pc:graphicFrameChg>
        <pc:graphicFrameChg chg="add">
          <ac:chgData name="Jonathan Ash" userId="9b49be5b3ec3df71" providerId="LiveId" clId="{192BB37A-C196-4300-BC9E-D06B88F100DD}" dt="2019-03-14T05:32:11.668" v="324" actId="26606"/>
          <ac:graphicFrameMkLst>
            <pc:docMk/>
            <pc:sldMk cId="19549321" sldId="272"/>
            <ac:graphicFrameMk id="7" creationId="{DCFBF589-B7D1-4A91-9A1A-8612E44CC6AE}"/>
          </ac:graphicFrameMkLst>
        </pc:graphicFrameChg>
        <pc:graphicFrameChg chg="add del">
          <ac:chgData name="Jonathan Ash" userId="9b49be5b3ec3df71" providerId="LiveId" clId="{192BB37A-C196-4300-BC9E-D06B88F100DD}" dt="2019-03-14T05:31:52.223" v="321" actId="26606"/>
          <ac:graphicFrameMkLst>
            <pc:docMk/>
            <pc:sldMk cId="19549321" sldId="272"/>
            <ac:graphicFrameMk id="13" creationId="{486F7596-8D5C-4B6E-A154-184777A16308}"/>
          </ac:graphicFrameMkLst>
        </pc:graphicFrameChg>
      </pc:sldChg>
      <pc:sldChg chg="addSp delSp modSp mod setBg">
        <pc:chgData name="Jonathan Ash" userId="9b49be5b3ec3df71" providerId="LiveId" clId="{192BB37A-C196-4300-BC9E-D06B88F100DD}" dt="2019-03-14T05:32:40.439" v="325" actId="26606"/>
        <pc:sldMkLst>
          <pc:docMk/>
          <pc:sldMk cId="3145212712" sldId="273"/>
        </pc:sldMkLst>
        <pc:spChg chg="mod">
          <ac:chgData name="Jonathan Ash" userId="9b49be5b3ec3df71" providerId="LiveId" clId="{192BB37A-C196-4300-BC9E-D06B88F100DD}" dt="2019-03-14T05:32:40.439" v="325" actId="26606"/>
          <ac:spMkLst>
            <pc:docMk/>
            <pc:sldMk cId="3145212712" sldId="273"/>
            <ac:spMk id="2" creationId="{799B3C23-8BD4-4218-8454-F354EA073E6A}"/>
          </ac:spMkLst>
        </pc:spChg>
        <pc:spChg chg="del">
          <ac:chgData name="Jonathan Ash" userId="9b49be5b3ec3df71" providerId="LiveId" clId="{192BB37A-C196-4300-BC9E-D06B88F100DD}" dt="2019-03-14T05:32:40.439" v="325" actId="26606"/>
          <ac:spMkLst>
            <pc:docMk/>
            <pc:sldMk cId="3145212712" sldId="273"/>
            <ac:spMk id="3" creationId="{18FEC1EA-A57C-42C3-8EE7-2230129C0E2A}"/>
          </ac:spMkLst>
        </pc:spChg>
        <pc:spChg chg="add">
          <ac:chgData name="Jonathan Ash" userId="9b49be5b3ec3df71" providerId="LiveId" clId="{192BB37A-C196-4300-BC9E-D06B88F100DD}" dt="2019-03-14T05:32:40.439" v="325" actId="26606"/>
          <ac:spMkLst>
            <pc:docMk/>
            <pc:sldMk cId="3145212712" sldId="273"/>
            <ac:spMk id="10" creationId="{46C2E80F-49A6-4372-B103-219D417A55ED}"/>
          </ac:spMkLst>
        </pc:spChg>
        <pc:graphicFrameChg chg="add">
          <ac:chgData name="Jonathan Ash" userId="9b49be5b3ec3df71" providerId="LiveId" clId="{192BB37A-C196-4300-BC9E-D06B88F100DD}" dt="2019-03-14T05:32:40.439" v="325" actId="26606"/>
          <ac:graphicFrameMkLst>
            <pc:docMk/>
            <pc:sldMk cId="3145212712" sldId="273"/>
            <ac:graphicFrameMk id="5" creationId="{5A3C5D28-8536-450E-893A-A79764CA7C26}"/>
          </ac:graphicFrameMkLst>
        </pc:graphicFrameChg>
      </pc:sldChg>
      <pc:sldChg chg="addSp modSp mod setBg">
        <pc:chgData name="Jonathan Ash" userId="9b49be5b3ec3df71" providerId="LiveId" clId="{192BB37A-C196-4300-BC9E-D06B88F100DD}" dt="2019-03-14T05:32:58.224" v="326" actId="26606"/>
        <pc:sldMkLst>
          <pc:docMk/>
          <pc:sldMk cId="1354329668" sldId="274"/>
        </pc:sldMkLst>
        <pc:spChg chg="mod">
          <ac:chgData name="Jonathan Ash" userId="9b49be5b3ec3df71" providerId="LiveId" clId="{192BB37A-C196-4300-BC9E-D06B88F100DD}" dt="2019-03-14T05:32:58.224" v="326" actId="26606"/>
          <ac:spMkLst>
            <pc:docMk/>
            <pc:sldMk cId="1354329668" sldId="274"/>
            <ac:spMk id="2" creationId="{971EFCDA-5FE5-43CD-B104-AA21A9E00551}"/>
          </ac:spMkLst>
        </pc:spChg>
        <pc:spChg chg="add">
          <ac:chgData name="Jonathan Ash" userId="9b49be5b3ec3df71" providerId="LiveId" clId="{192BB37A-C196-4300-BC9E-D06B88F100DD}" dt="2019-03-14T05:32:58.224" v="326" actId="26606"/>
          <ac:spMkLst>
            <pc:docMk/>
            <pc:sldMk cId="1354329668" sldId="274"/>
            <ac:spMk id="9" creationId="{6753252F-4873-4F63-801D-CC719279A7D5}"/>
          </ac:spMkLst>
        </pc:spChg>
        <pc:spChg chg="add">
          <ac:chgData name="Jonathan Ash" userId="9b49be5b3ec3df71" providerId="LiveId" clId="{192BB37A-C196-4300-BC9E-D06B88F100DD}" dt="2019-03-14T05:32:58.224" v="326" actId="26606"/>
          <ac:spMkLst>
            <pc:docMk/>
            <pc:sldMk cId="1354329668" sldId="274"/>
            <ac:spMk id="11" creationId="{047C8CCB-F95D-4249-92DD-651249D3535A}"/>
          </ac:spMkLst>
        </pc:spChg>
        <pc:picChg chg="mod">
          <ac:chgData name="Jonathan Ash" userId="9b49be5b3ec3df71" providerId="LiveId" clId="{192BB37A-C196-4300-BC9E-D06B88F100DD}" dt="2019-03-14T05:32:58.224" v="326" actId="26606"/>
          <ac:picMkLst>
            <pc:docMk/>
            <pc:sldMk cId="1354329668" sldId="274"/>
            <ac:picMk id="4" creationId="{DDE5FEFC-8D15-472C-AA15-B83071732E67}"/>
          </ac:picMkLst>
        </pc:picChg>
      </pc:sldChg>
      <pc:sldChg chg="addSp delSp modSp mod setBg setClrOvrMap">
        <pc:chgData name="Jonathan Ash" userId="9b49be5b3ec3df71" providerId="LiveId" clId="{192BB37A-C196-4300-BC9E-D06B88F100DD}" dt="2019-03-14T05:36:54.458" v="340" actId="26606"/>
        <pc:sldMkLst>
          <pc:docMk/>
          <pc:sldMk cId="3650432498" sldId="275"/>
        </pc:sldMkLst>
        <pc:spChg chg="mod">
          <ac:chgData name="Jonathan Ash" userId="9b49be5b3ec3df71" providerId="LiveId" clId="{192BB37A-C196-4300-BC9E-D06B88F100DD}" dt="2019-03-14T05:36:54.458" v="340" actId="26606"/>
          <ac:spMkLst>
            <pc:docMk/>
            <pc:sldMk cId="3650432498" sldId="275"/>
            <ac:spMk id="2" creationId="{237BD410-729E-4D5F-BC21-5C35AF4CA4E5}"/>
          </ac:spMkLst>
        </pc:spChg>
        <pc:spChg chg="add del mod">
          <ac:chgData name="Jonathan Ash" userId="9b49be5b3ec3df71" providerId="LiveId" clId="{192BB37A-C196-4300-BC9E-D06B88F100DD}" dt="2019-03-14T05:34:37.106" v="335" actId="26606"/>
          <ac:spMkLst>
            <pc:docMk/>
            <pc:sldMk cId="3650432498" sldId="275"/>
            <ac:spMk id="3" creationId="{DBE056DE-0AF2-4E2A-8FB7-1E8C3F702976}"/>
          </ac:spMkLst>
        </pc:spChg>
        <pc:spChg chg="add del">
          <ac:chgData name="Jonathan Ash" userId="9b49be5b3ec3df71" providerId="LiveId" clId="{192BB37A-C196-4300-BC9E-D06B88F100DD}" dt="2019-03-14T05:34:19.697" v="330" actId="26606"/>
          <ac:spMkLst>
            <pc:docMk/>
            <pc:sldMk cId="3650432498" sldId="275"/>
            <ac:spMk id="5" creationId="{E945E29B-B971-41C6-A57B-B29BBB108A39}"/>
          </ac:spMkLst>
        </pc:spChg>
        <pc:spChg chg="add del">
          <ac:chgData name="Jonathan Ash" userId="9b49be5b3ec3df71" providerId="LiveId" clId="{192BB37A-C196-4300-BC9E-D06B88F100DD}" dt="2019-03-14T05:33:48.686" v="328" actId="26606"/>
          <ac:spMkLst>
            <pc:docMk/>
            <pc:sldMk cId="3650432498" sldId="275"/>
            <ac:spMk id="8" creationId="{4351DFE5-F63D-4BE0-BDA9-E3EB88F01AA5}"/>
          </ac:spMkLst>
        </pc:spChg>
        <pc:spChg chg="add del">
          <ac:chgData name="Jonathan Ash" userId="9b49be5b3ec3df71" providerId="LiveId" clId="{192BB37A-C196-4300-BC9E-D06B88F100DD}" dt="2019-03-14T05:34:29.934" v="332" actId="26606"/>
          <ac:spMkLst>
            <pc:docMk/>
            <pc:sldMk cId="3650432498" sldId="275"/>
            <ac:spMk id="12" creationId="{8F1F5A56-E82B-4FD5-9025-B72896FFBB6D}"/>
          </ac:spMkLst>
        </pc:spChg>
        <pc:spChg chg="add del">
          <ac:chgData name="Jonathan Ash" userId="9b49be5b3ec3df71" providerId="LiveId" clId="{192BB37A-C196-4300-BC9E-D06B88F100DD}" dt="2019-03-14T05:34:19.697" v="330" actId="26606"/>
          <ac:spMkLst>
            <pc:docMk/>
            <pc:sldMk cId="3650432498" sldId="275"/>
            <ac:spMk id="15" creationId="{3E1F47E4-066D-4C27-98C8-B2B2C7BABFEC}"/>
          </ac:spMkLst>
        </pc:spChg>
        <pc:spChg chg="add del">
          <ac:chgData name="Jonathan Ash" userId="9b49be5b3ec3df71" providerId="LiveId" clId="{192BB37A-C196-4300-BC9E-D06B88F100DD}" dt="2019-03-14T05:34:29.934" v="332" actId="26606"/>
          <ac:spMkLst>
            <pc:docMk/>
            <pc:sldMk cId="3650432498" sldId="275"/>
            <ac:spMk id="17" creationId="{DB66F6E8-4D4A-4907-940A-774703A2D0FE}"/>
          </ac:spMkLst>
        </pc:spChg>
        <pc:spChg chg="add del">
          <ac:chgData name="Jonathan Ash" userId="9b49be5b3ec3df71" providerId="LiveId" clId="{192BB37A-C196-4300-BC9E-D06B88F100DD}" dt="2019-03-14T05:34:37.074" v="334" actId="26606"/>
          <ac:spMkLst>
            <pc:docMk/>
            <pc:sldMk cId="3650432498" sldId="275"/>
            <ac:spMk id="20" creationId="{46C2E80F-49A6-4372-B103-219D417A55ED}"/>
          </ac:spMkLst>
        </pc:spChg>
        <pc:spChg chg="add del">
          <ac:chgData name="Jonathan Ash" userId="9b49be5b3ec3df71" providerId="LiveId" clId="{192BB37A-C196-4300-BC9E-D06B88F100DD}" dt="2019-03-14T05:36:42.923" v="339" actId="26606"/>
          <ac:spMkLst>
            <pc:docMk/>
            <pc:sldMk cId="3650432498" sldId="275"/>
            <ac:spMk id="23" creationId="{42285737-90EE-47DC-AC80-8AE156B11969}"/>
          </ac:spMkLst>
        </pc:spChg>
        <pc:spChg chg="add">
          <ac:chgData name="Jonathan Ash" userId="9b49be5b3ec3df71" providerId="LiveId" clId="{192BB37A-C196-4300-BC9E-D06B88F100DD}" dt="2019-03-14T05:36:54.458" v="340" actId="26606"/>
          <ac:spMkLst>
            <pc:docMk/>
            <pc:sldMk cId="3650432498" sldId="275"/>
            <ac:spMk id="33" creationId="{DB66F6E8-4D4A-4907-940A-774703A2D0FE}"/>
          </ac:spMkLst>
        </pc:spChg>
        <pc:spChg chg="add">
          <ac:chgData name="Jonathan Ash" userId="9b49be5b3ec3df71" providerId="LiveId" clId="{192BB37A-C196-4300-BC9E-D06B88F100DD}" dt="2019-03-14T05:36:54.458" v="340" actId="26606"/>
          <ac:spMkLst>
            <pc:docMk/>
            <pc:sldMk cId="3650432498" sldId="275"/>
            <ac:spMk id="35" creationId="{8F1F5A56-E82B-4FD5-9025-B72896FFBB6D}"/>
          </ac:spMkLst>
        </pc:spChg>
        <pc:grpChg chg="add del">
          <ac:chgData name="Jonathan Ash" userId="9b49be5b3ec3df71" providerId="LiveId" clId="{192BB37A-C196-4300-BC9E-D06B88F100DD}" dt="2019-03-14T05:34:19.697" v="330" actId="26606"/>
          <ac:grpSpMkLst>
            <pc:docMk/>
            <pc:sldMk cId="3650432498" sldId="275"/>
            <ac:grpSpMk id="6" creationId="{4C76015D-CFEA-4204-9A50-352560FFC252}"/>
          </ac:grpSpMkLst>
        </pc:grpChg>
        <pc:grpChg chg="add del">
          <ac:chgData name="Jonathan Ash" userId="9b49be5b3ec3df71" providerId="LiveId" clId="{192BB37A-C196-4300-BC9E-D06B88F100DD}" dt="2019-03-14T05:36:42.923" v="339" actId="26606"/>
          <ac:grpSpMkLst>
            <pc:docMk/>
            <pc:sldMk cId="3650432498" sldId="275"/>
            <ac:grpSpMk id="24" creationId="{B57BDC17-F1B3-455F-BBF1-680AA1F25C06}"/>
          </ac:grpSpMkLst>
        </pc:grpChg>
        <pc:graphicFrameChg chg="add del">
          <ac:chgData name="Jonathan Ash" userId="9b49be5b3ec3df71" providerId="LiveId" clId="{192BB37A-C196-4300-BC9E-D06B88F100DD}" dt="2019-03-14T05:34:29.934" v="332" actId="26606"/>
          <ac:graphicFrameMkLst>
            <pc:docMk/>
            <pc:sldMk cId="3650432498" sldId="275"/>
            <ac:graphicFrameMk id="18" creationId="{EAFD1C59-0E7D-4AA7-B9BE-248034F48320}"/>
          </ac:graphicFrameMkLst>
        </pc:graphicFrameChg>
        <pc:graphicFrameChg chg="add del">
          <ac:chgData name="Jonathan Ash" userId="9b49be5b3ec3df71" providerId="LiveId" clId="{192BB37A-C196-4300-BC9E-D06B88F100DD}" dt="2019-03-14T05:34:37.074" v="334" actId="26606"/>
          <ac:graphicFrameMkLst>
            <pc:docMk/>
            <pc:sldMk cId="3650432498" sldId="275"/>
            <ac:graphicFrameMk id="21" creationId="{179603FC-E4FF-47C9-9C90-5FDE23B4EB49}"/>
          </ac:graphicFrameMkLst>
        </pc:graphicFrameChg>
        <pc:graphicFrameChg chg="add mod modGraphic">
          <ac:chgData name="Jonathan Ash" userId="9b49be5b3ec3df71" providerId="LiveId" clId="{192BB37A-C196-4300-BC9E-D06B88F100DD}" dt="2019-03-14T05:36:54.458" v="340" actId="26606"/>
          <ac:graphicFrameMkLst>
            <pc:docMk/>
            <pc:sldMk cId="3650432498" sldId="275"/>
            <ac:graphicFrameMk id="28" creationId="{E1AE44BE-FA0F-4029-B056-BCF8AB093C9D}"/>
          </ac:graphicFrameMkLst>
        </pc:graphicFrameChg>
        <pc:picChg chg="add del">
          <ac:chgData name="Jonathan Ash" userId="9b49be5b3ec3df71" providerId="LiveId" clId="{192BB37A-C196-4300-BC9E-D06B88F100DD}" dt="2019-03-14T05:33:48.686" v="328" actId="26606"/>
          <ac:picMkLst>
            <pc:docMk/>
            <pc:sldMk cId="3650432498" sldId="275"/>
            <ac:picMk id="10" creationId="{3AA16612-ACD2-4A16-8F2B-4514FD6BF28F}"/>
          </ac:picMkLst>
        </pc:picChg>
      </pc:sldChg>
      <pc:sldChg chg="addSp delSp modSp mod setBg">
        <pc:chgData name="Jonathan Ash" userId="9b49be5b3ec3df71" providerId="LiveId" clId="{192BB37A-C196-4300-BC9E-D06B88F100DD}" dt="2019-03-14T05:27:40.685" v="308" actId="26606"/>
        <pc:sldMkLst>
          <pc:docMk/>
          <pc:sldMk cId="1961459973" sldId="276"/>
        </pc:sldMkLst>
        <pc:spChg chg="mod">
          <ac:chgData name="Jonathan Ash" userId="9b49be5b3ec3df71" providerId="LiveId" clId="{192BB37A-C196-4300-BC9E-D06B88F100DD}" dt="2019-03-14T05:27:40.685" v="308" actId="26606"/>
          <ac:spMkLst>
            <pc:docMk/>
            <pc:sldMk cId="1961459973" sldId="276"/>
            <ac:spMk id="2" creationId="{A16515D3-393E-4D6A-85EE-6F46ECA5DDC3}"/>
          </ac:spMkLst>
        </pc:spChg>
        <pc:spChg chg="del">
          <ac:chgData name="Jonathan Ash" userId="9b49be5b3ec3df71" providerId="LiveId" clId="{192BB37A-C196-4300-BC9E-D06B88F100DD}" dt="2019-03-14T05:12:57.685" v="12" actId="26606"/>
          <ac:spMkLst>
            <pc:docMk/>
            <pc:sldMk cId="1961459973" sldId="276"/>
            <ac:spMk id="3" creationId="{C761BA11-ADE1-48DB-9FA5-37C5C91AB407}"/>
          </ac:spMkLst>
        </pc:spChg>
        <pc:spChg chg="add del">
          <ac:chgData name="Jonathan Ash" userId="9b49be5b3ec3df71" providerId="LiveId" clId="{192BB37A-C196-4300-BC9E-D06B88F100DD}" dt="2019-03-14T05:27:40.685" v="308" actId="26606"/>
          <ac:spMkLst>
            <pc:docMk/>
            <pc:sldMk cId="1961459973" sldId="276"/>
            <ac:spMk id="10" creationId="{46C2E80F-49A6-4372-B103-219D417A55ED}"/>
          </ac:spMkLst>
        </pc:spChg>
        <pc:spChg chg="add">
          <ac:chgData name="Jonathan Ash" userId="9b49be5b3ec3df71" providerId="LiveId" clId="{192BB37A-C196-4300-BC9E-D06B88F100DD}" dt="2019-03-14T05:27:40.685" v="308" actId="26606"/>
          <ac:spMkLst>
            <pc:docMk/>
            <pc:sldMk cId="1961459973" sldId="276"/>
            <ac:spMk id="15" creationId="{42285737-90EE-47DC-AC80-8AE156B11969}"/>
          </ac:spMkLst>
        </pc:spChg>
        <pc:grpChg chg="add">
          <ac:chgData name="Jonathan Ash" userId="9b49be5b3ec3df71" providerId="LiveId" clId="{192BB37A-C196-4300-BC9E-D06B88F100DD}" dt="2019-03-14T05:27:40.685" v="308" actId="26606"/>
          <ac:grpSpMkLst>
            <pc:docMk/>
            <pc:sldMk cId="1961459973" sldId="276"/>
            <ac:grpSpMk id="17" creationId="{B57BDC17-F1B3-455F-BBF1-680AA1F25C06}"/>
          </ac:grpSpMkLst>
        </pc:grpChg>
        <pc:graphicFrameChg chg="add mod modGraphic">
          <ac:chgData name="Jonathan Ash" userId="9b49be5b3ec3df71" providerId="LiveId" clId="{192BB37A-C196-4300-BC9E-D06B88F100DD}" dt="2019-03-14T05:27:40.685" v="308" actId="26606"/>
          <ac:graphicFrameMkLst>
            <pc:docMk/>
            <pc:sldMk cId="1961459973" sldId="276"/>
            <ac:graphicFrameMk id="5" creationId="{0DA67700-5561-4942-817D-F4D062CFF1F3}"/>
          </ac:graphicFrameMkLst>
        </pc:graphicFrameChg>
      </pc:sldChg>
      <pc:sldChg chg="addSp delSp modSp mod setBg">
        <pc:chgData name="Jonathan Ash" userId="9b49be5b3ec3df71" providerId="LiveId" clId="{192BB37A-C196-4300-BC9E-D06B88F100DD}" dt="2019-03-14T05:43:23.875" v="357" actId="20577"/>
        <pc:sldMkLst>
          <pc:docMk/>
          <pc:sldMk cId="1888891549" sldId="277"/>
        </pc:sldMkLst>
        <pc:spChg chg="mod">
          <ac:chgData name="Jonathan Ash" userId="9b49be5b3ec3df71" providerId="LiveId" clId="{192BB37A-C196-4300-BC9E-D06B88F100DD}" dt="2019-03-14T05:36:34.304" v="338" actId="26606"/>
          <ac:spMkLst>
            <pc:docMk/>
            <pc:sldMk cId="1888891549" sldId="277"/>
            <ac:spMk id="2" creationId="{E475E220-287C-42BD-BD5C-023EE0DE9FC9}"/>
          </ac:spMkLst>
        </pc:spChg>
        <pc:spChg chg="del mod">
          <ac:chgData name="Jonathan Ash" userId="9b49be5b3ec3df71" providerId="LiveId" clId="{192BB37A-C196-4300-BC9E-D06B88F100DD}" dt="2019-03-14T05:36:34.304" v="338" actId="26606"/>
          <ac:spMkLst>
            <pc:docMk/>
            <pc:sldMk cId="1888891549" sldId="277"/>
            <ac:spMk id="3" creationId="{339EE1B5-04FD-474A-8A3C-941E855DEFDC}"/>
          </ac:spMkLst>
        </pc:spChg>
        <pc:spChg chg="add del">
          <ac:chgData name="Jonathan Ash" userId="9b49be5b3ec3df71" providerId="LiveId" clId="{192BB37A-C196-4300-BC9E-D06B88F100DD}" dt="2019-03-14T05:36:34.304" v="338" actId="26606"/>
          <ac:spMkLst>
            <pc:docMk/>
            <pc:sldMk cId="1888891549" sldId="277"/>
            <ac:spMk id="8" creationId="{8D70B121-56F4-4848-B38B-182089D909FA}"/>
          </ac:spMkLst>
        </pc:spChg>
        <pc:spChg chg="add">
          <ac:chgData name="Jonathan Ash" userId="9b49be5b3ec3df71" providerId="LiveId" clId="{192BB37A-C196-4300-BC9E-D06B88F100DD}" dt="2019-03-14T05:36:34.304" v="338" actId="26606"/>
          <ac:spMkLst>
            <pc:docMk/>
            <pc:sldMk cId="1888891549" sldId="277"/>
            <ac:spMk id="17" creationId="{42285737-90EE-47DC-AC80-8AE156B11969}"/>
          </ac:spMkLst>
        </pc:spChg>
        <pc:grpChg chg="add">
          <ac:chgData name="Jonathan Ash" userId="9b49be5b3ec3df71" providerId="LiveId" clId="{192BB37A-C196-4300-BC9E-D06B88F100DD}" dt="2019-03-14T05:36:34.304" v="338" actId="26606"/>
          <ac:grpSpMkLst>
            <pc:docMk/>
            <pc:sldMk cId="1888891549" sldId="277"/>
            <ac:grpSpMk id="19" creationId="{B57BDC17-F1B3-455F-BBF1-680AA1F25C06}"/>
          </ac:grpSpMkLst>
        </pc:grpChg>
        <pc:graphicFrameChg chg="add mod">
          <ac:chgData name="Jonathan Ash" userId="9b49be5b3ec3df71" providerId="LiveId" clId="{192BB37A-C196-4300-BC9E-D06B88F100DD}" dt="2019-03-14T05:43:23.875" v="357" actId="20577"/>
          <ac:graphicFrameMkLst>
            <pc:docMk/>
            <pc:sldMk cId="1888891549" sldId="277"/>
            <ac:graphicFrameMk id="12" creationId="{42E86889-308F-440B-B8E1-81FC46ABB86E}"/>
          </ac:graphicFrameMkLst>
        </pc:graphicFrameChg>
        <pc:cxnChg chg="add del">
          <ac:chgData name="Jonathan Ash" userId="9b49be5b3ec3df71" providerId="LiveId" clId="{192BB37A-C196-4300-BC9E-D06B88F100DD}" dt="2019-03-14T05:36:34.304" v="338" actId="26606"/>
          <ac:cxnSpMkLst>
            <pc:docMk/>
            <pc:sldMk cId="1888891549" sldId="277"/>
            <ac:cxnSpMk id="10" creationId="{2D72A2C9-F3CA-4216-8BAD-FA4C970C3C4E}"/>
          </ac:cxnSpMkLst>
        </pc:cxnChg>
      </pc:sldChg>
      <pc:sldChg chg="addSp modSp mod setBg">
        <pc:chgData name="Jonathan Ash" userId="9b49be5b3ec3df71" providerId="LiveId" clId="{192BB37A-C196-4300-BC9E-D06B88F100DD}" dt="2019-03-14T05:35:06.120" v="337" actId="26606"/>
        <pc:sldMkLst>
          <pc:docMk/>
          <pc:sldMk cId="4268028740" sldId="278"/>
        </pc:sldMkLst>
        <pc:spChg chg="mod">
          <ac:chgData name="Jonathan Ash" userId="9b49be5b3ec3df71" providerId="LiveId" clId="{192BB37A-C196-4300-BC9E-D06B88F100DD}" dt="2019-03-14T05:35:06.120" v="337" actId="26606"/>
          <ac:spMkLst>
            <pc:docMk/>
            <pc:sldMk cId="4268028740" sldId="278"/>
            <ac:spMk id="4" creationId="{021DD17D-6F68-46F1-A9C1-7CB401B3E4EF}"/>
          </ac:spMkLst>
        </pc:spChg>
        <pc:spChg chg="add">
          <ac:chgData name="Jonathan Ash" userId="9b49be5b3ec3df71" providerId="LiveId" clId="{192BB37A-C196-4300-BC9E-D06B88F100DD}" dt="2019-03-14T05:35:06.120" v="337" actId="26606"/>
          <ac:spMkLst>
            <pc:docMk/>
            <pc:sldMk cId="4268028740" sldId="278"/>
            <ac:spMk id="9" creationId="{23962611-DFD5-4092-AAFD-559E3DFCE2C9}"/>
          </ac:spMkLst>
        </pc:spChg>
        <pc:picChg chg="add">
          <ac:chgData name="Jonathan Ash" userId="9b49be5b3ec3df71" providerId="LiveId" clId="{192BB37A-C196-4300-BC9E-D06B88F100DD}" dt="2019-03-14T05:35:06.120" v="337" actId="26606"/>
          <ac:picMkLst>
            <pc:docMk/>
            <pc:sldMk cId="4268028740" sldId="278"/>
            <ac:picMk id="11" creationId="{2270F1FA-0425-408F-9861-80BF5AFB276D}"/>
          </ac:picMkLst>
        </pc:picChg>
      </pc:sldChg>
    </pc:docChg>
  </pc:docChgLst>
  <pc:docChgLst>
    <pc:chgData name="Jonathan Ash" userId="9b49be5b3ec3df71" providerId="LiveId" clId="{6CFD3A14-FA03-4A96-9B77-E4DF527DAE91}"/>
    <pc:docChg chg="custSel modSld">
      <pc:chgData name="Jonathan Ash" userId="9b49be5b3ec3df71" providerId="LiveId" clId="{6CFD3A14-FA03-4A96-9B77-E4DF527DAE91}" dt="2019-03-14T15:45:57.494" v="53" actId="20577"/>
      <pc:docMkLst>
        <pc:docMk/>
      </pc:docMkLst>
      <pc:sldChg chg="addSp delSp modSp">
        <pc:chgData name="Jonathan Ash" userId="9b49be5b3ec3df71" providerId="LiveId" clId="{6CFD3A14-FA03-4A96-9B77-E4DF527DAE91}" dt="2019-03-14T15:43:23.163" v="6" actId="478"/>
        <pc:sldMkLst>
          <pc:docMk/>
          <pc:sldMk cId="3001760999" sldId="257"/>
        </pc:sldMkLst>
        <pc:picChg chg="add del mod">
          <ac:chgData name="Jonathan Ash" userId="9b49be5b3ec3df71" providerId="LiveId" clId="{6CFD3A14-FA03-4A96-9B77-E4DF527DAE91}" dt="2019-03-14T15:43:23.163" v="6" actId="478"/>
          <ac:picMkLst>
            <pc:docMk/>
            <pc:sldMk cId="3001760999" sldId="257"/>
            <ac:picMk id="4" creationId="{6CF1B52E-5737-4176-856B-77ECADEC4CC6}"/>
          </ac:picMkLst>
        </pc:picChg>
      </pc:sldChg>
      <pc:sldChg chg="modSp">
        <pc:chgData name="Jonathan Ash" userId="9b49be5b3ec3df71" providerId="LiveId" clId="{6CFD3A14-FA03-4A96-9B77-E4DF527DAE91}" dt="2019-03-14T15:44:50.169" v="7" actId="1036"/>
        <pc:sldMkLst>
          <pc:docMk/>
          <pc:sldMk cId="3510225417" sldId="263"/>
        </pc:sldMkLst>
        <pc:picChg chg="mod">
          <ac:chgData name="Jonathan Ash" userId="9b49be5b3ec3df71" providerId="LiveId" clId="{6CFD3A14-FA03-4A96-9B77-E4DF527DAE91}" dt="2019-03-14T15:44:50.169" v="7" actId="1036"/>
          <ac:picMkLst>
            <pc:docMk/>
            <pc:sldMk cId="3510225417" sldId="263"/>
            <ac:picMk id="15" creationId="{DC44A255-C6C4-4C58-9F42-57FCD96EE950}"/>
          </ac:picMkLst>
        </pc:picChg>
      </pc:sldChg>
      <pc:sldChg chg="modSp">
        <pc:chgData name="Jonathan Ash" userId="9b49be5b3ec3df71" providerId="LiveId" clId="{6CFD3A14-FA03-4A96-9B77-E4DF527DAE91}" dt="2019-03-14T15:45:57.494" v="53" actId="20577"/>
        <pc:sldMkLst>
          <pc:docMk/>
          <pc:sldMk cId="1573145037" sldId="264"/>
        </pc:sldMkLst>
        <pc:spChg chg="mod">
          <ac:chgData name="Jonathan Ash" userId="9b49be5b3ec3df71" providerId="LiveId" clId="{6CFD3A14-FA03-4A96-9B77-E4DF527DAE91}" dt="2019-03-14T15:45:57.494" v="53" actId="20577"/>
          <ac:spMkLst>
            <pc:docMk/>
            <pc:sldMk cId="1573145037" sldId="264"/>
            <ac:spMk id="3" creationId="{BEF2866F-D218-49B0-8091-DBF92016AE86}"/>
          </ac:spMkLst>
        </pc:sp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6" Type="http://schemas.openxmlformats.org/officeDocument/2006/relationships/image" Target="../media/image26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6" Type="http://schemas.openxmlformats.org/officeDocument/2006/relationships/image" Target="../media/image26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F6ECC2-EFB0-41FE-9A5D-ED8A31818F96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2AC5C242-1F88-4CF6-9759-798B2BE0C703}">
      <dgm:prSet/>
      <dgm:spPr/>
      <dgm:t>
        <a:bodyPr/>
        <a:lstStyle/>
        <a:p>
          <a:r>
            <a:rPr lang="en-US"/>
            <a:t>Worked for HMB nearly 3 years</a:t>
          </a:r>
        </a:p>
      </dgm:t>
    </dgm:pt>
    <dgm:pt modelId="{1C034219-F1D1-4D1E-AE42-B9A0884FD819}" type="parTrans" cxnId="{DFBE5403-4A12-4A94-9CA2-BBBB097AC5DA}">
      <dgm:prSet/>
      <dgm:spPr/>
      <dgm:t>
        <a:bodyPr/>
        <a:lstStyle/>
        <a:p>
          <a:endParaRPr lang="en-US"/>
        </a:p>
      </dgm:t>
    </dgm:pt>
    <dgm:pt modelId="{85069A6D-832F-496A-BE98-163FC5421EAB}" type="sibTrans" cxnId="{DFBE5403-4A12-4A94-9CA2-BBBB097AC5DA}">
      <dgm:prSet/>
      <dgm:spPr/>
      <dgm:t>
        <a:bodyPr/>
        <a:lstStyle/>
        <a:p>
          <a:endParaRPr lang="en-US"/>
        </a:p>
      </dgm:t>
    </dgm:pt>
    <dgm:pt modelId="{E2734902-3FD2-4694-9752-F7176BE73B31}">
      <dgm:prSet/>
      <dgm:spPr/>
      <dgm:t>
        <a:bodyPr/>
        <a:lstStyle/>
        <a:p>
          <a:r>
            <a:rPr lang="en-US"/>
            <a:t>Married and Father of 3 (5yrs , 3yrs, 1yr)</a:t>
          </a:r>
        </a:p>
      </dgm:t>
    </dgm:pt>
    <dgm:pt modelId="{2F225A31-FDC9-412B-B1F6-6ADA28C37CD7}" type="parTrans" cxnId="{D8F28063-BB88-47B9-BAF3-0772FED257A1}">
      <dgm:prSet/>
      <dgm:spPr/>
      <dgm:t>
        <a:bodyPr/>
        <a:lstStyle/>
        <a:p>
          <a:endParaRPr lang="en-US"/>
        </a:p>
      </dgm:t>
    </dgm:pt>
    <dgm:pt modelId="{9005F038-C70E-48FC-A4B6-86B235F89E05}" type="sibTrans" cxnId="{D8F28063-BB88-47B9-BAF3-0772FED257A1}">
      <dgm:prSet/>
      <dgm:spPr/>
      <dgm:t>
        <a:bodyPr/>
        <a:lstStyle/>
        <a:p>
          <a:endParaRPr lang="en-US"/>
        </a:p>
      </dgm:t>
    </dgm:pt>
    <dgm:pt modelId="{EF108D3D-60F2-4B5D-9A6A-E0912A90D78B}">
      <dgm:prSet/>
      <dgm:spPr/>
      <dgm:t>
        <a:bodyPr/>
        <a:lstStyle/>
        <a:p>
          <a:r>
            <a:rPr lang="en-US"/>
            <a:t>Love Cooking(Eating) and Games</a:t>
          </a:r>
        </a:p>
      </dgm:t>
    </dgm:pt>
    <dgm:pt modelId="{D83B9BFF-4153-4958-8E95-7DC06949DAB4}" type="parTrans" cxnId="{9D6F1E11-14D2-4196-B8E8-0B256D0413A3}">
      <dgm:prSet/>
      <dgm:spPr/>
      <dgm:t>
        <a:bodyPr/>
        <a:lstStyle/>
        <a:p>
          <a:endParaRPr lang="en-US"/>
        </a:p>
      </dgm:t>
    </dgm:pt>
    <dgm:pt modelId="{3A7FAC37-54E3-415B-B43C-E6D344A6FC65}" type="sibTrans" cxnId="{9D6F1E11-14D2-4196-B8E8-0B256D0413A3}">
      <dgm:prSet/>
      <dgm:spPr/>
      <dgm:t>
        <a:bodyPr/>
        <a:lstStyle/>
        <a:p>
          <a:endParaRPr lang="en-US"/>
        </a:p>
      </dgm:t>
    </dgm:pt>
    <dgm:pt modelId="{86AB01A8-7A93-4337-B945-24942988DC3E}">
      <dgm:prSet/>
      <dgm:spPr/>
      <dgm:t>
        <a:bodyPr/>
        <a:lstStyle/>
        <a:p>
          <a:r>
            <a:rPr lang="en-US"/>
            <a:t>Co-Host of the 6FigureDeveloper Podcast</a:t>
          </a:r>
        </a:p>
      </dgm:t>
    </dgm:pt>
    <dgm:pt modelId="{1611FF5F-5A88-47C6-B9F8-1B5E7ACE1218}" type="parTrans" cxnId="{CEF5A318-FD56-46C7-9B04-D220245721D4}">
      <dgm:prSet/>
      <dgm:spPr/>
      <dgm:t>
        <a:bodyPr/>
        <a:lstStyle/>
        <a:p>
          <a:endParaRPr lang="en-US"/>
        </a:p>
      </dgm:t>
    </dgm:pt>
    <dgm:pt modelId="{2A5DAFB1-07C7-4219-AD6A-7C0E97C1B7F1}" type="sibTrans" cxnId="{CEF5A318-FD56-46C7-9B04-D220245721D4}">
      <dgm:prSet/>
      <dgm:spPr/>
      <dgm:t>
        <a:bodyPr/>
        <a:lstStyle/>
        <a:p>
          <a:endParaRPr lang="en-US"/>
        </a:p>
      </dgm:t>
    </dgm:pt>
    <dgm:pt modelId="{684F5C2D-D72D-4B74-B735-BD23FB018FDC}" type="pres">
      <dgm:prSet presAssocID="{87F6ECC2-EFB0-41FE-9A5D-ED8A31818F96}" presName="linear" presStyleCnt="0">
        <dgm:presLayoutVars>
          <dgm:animLvl val="lvl"/>
          <dgm:resizeHandles val="exact"/>
        </dgm:presLayoutVars>
      </dgm:prSet>
      <dgm:spPr/>
    </dgm:pt>
    <dgm:pt modelId="{7DBCDCD9-D2C2-4A1B-9041-E36DCFB3BFEF}" type="pres">
      <dgm:prSet presAssocID="{2AC5C242-1F88-4CF6-9759-798B2BE0C70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C0BDD3F-CCCC-41B3-BC22-DF36FECE8E05}" type="pres">
      <dgm:prSet presAssocID="{85069A6D-832F-496A-BE98-163FC5421EAB}" presName="spacer" presStyleCnt="0"/>
      <dgm:spPr/>
    </dgm:pt>
    <dgm:pt modelId="{A28604CC-3D08-4074-B13F-1EA11195598F}" type="pres">
      <dgm:prSet presAssocID="{E2734902-3FD2-4694-9752-F7176BE73B3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33CA39F-D9C9-4145-ADCB-E7B31F125246}" type="pres">
      <dgm:prSet presAssocID="{9005F038-C70E-48FC-A4B6-86B235F89E05}" presName="spacer" presStyleCnt="0"/>
      <dgm:spPr/>
    </dgm:pt>
    <dgm:pt modelId="{A23A49CB-F85D-46C0-9376-FCFA4CDB1F3B}" type="pres">
      <dgm:prSet presAssocID="{EF108D3D-60F2-4B5D-9A6A-E0912A90D78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C35D996-C5DA-4E3A-BCEF-011CF75FA6F2}" type="pres">
      <dgm:prSet presAssocID="{3A7FAC37-54E3-415B-B43C-E6D344A6FC65}" presName="spacer" presStyleCnt="0"/>
      <dgm:spPr/>
    </dgm:pt>
    <dgm:pt modelId="{CC7BF836-36D6-473D-A1B9-F1F26909DA82}" type="pres">
      <dgm:prSet presAssocID="{86AB01A8-7A93-4337-B945-24942988DC3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FBE5403-4A12-4A94-9CA2-BBBB097AC5DA}" srcId="{87F6ECC2-EFB0-41FE-9A5D-ED8A31818F96}" destId="{2AC5C242-1F88-4CF6-9759-798B2BE0C703}" srcOrd="0" destOrd="0" parTransId="{1C034219-F1D1-4D1E-AE42-B9A0884FD819}" sibTransId="{85069A6D-832F-496A-BE98-163FC5421EAB}"/>
    <dgm:cxn modelId="{9D6F1E11-14D2-4196-B8E8-0B256D0413A3}" srcId="{87F6ECC2-EFB0-41FE-9A5D-ED8A31818F96}" destId="{EF108D3D-60F2-4B5D-9A6A-E0912A90D78B}" srcOrd="2" destOrd="0" parTransId="{D83B9BFF-4153-4958-8E95-7DC06949DAB4}" sibTransId="{3A7FAC37-54E3-415B-B43C-E6D344A6FC65}"/>
    <dgm:cxn modelId="{CEF5A318-FD56-46C7-9B04-D220245721D4}" srcId="{87F6ECC2-EFB0-41FE-9A5D-ED8A31818F96}" destId="{86AB01A8-7A93-4337-B945-24942988DC3E}" srcOrd="3" destOrd="0" parTransId="{1611FF5F-5A88-47C6-B9F8-1B5E7ACE1218}" sibTransId="{2A5DAFB1-07C7-4219-AD6A-7C0E97C1B7F1}"/>
    <dgm:cxn modelId="{6A7E583D-8E4D-4ECB-A6A7-B2F486E6C635}" type="presOf" srcId="{86AB01A8-7A93-4337-B945-24942988DC3E}" destId="{CC7BF836-36D6-473D-A1B9-F1F26909DA82}" srcOrd="0" destOrd="0" presId="urn:microsoft.com/office/officeart/2005/8/layout/vList2"/>
    <dgm:cxn modelId="{74C3513F-BFCD-4156-A783-894FDD245F62}" type="presOf" srcId="{E2734902-3FD2-4694-9752-F7176BE73B31}" destId="{A28604CC-3D08-4074-B13F-1EA11195598F}" srcOrd="0" destOrd="0" presId="urn:microsoft.com/office/officeart/2005/8/layout/vList2"/>
    <dgm:cxn modelId="{D8F28063-BB88-47B9-BAF3-0772FED257A1}" srcId="{87F6ECC2-EFB0-41FE-9A5D-ED8A31818F96}" destId="{E2734902-3FD2-4694-9752-F7176BE73B31}" srcOrd="1" destOrd="0" parTransId="{2F225A31-FDC9-412B-B1F6-6ADA28C37CD7}" sibTransId="{9005F038-C70E-48FC-A4B6-86B235F89E05}"/>
    <dgm:cxn modelId="{47F835B1-6F5F-476D-96A4-21A5AFD903EC}" type="presOf" srcId="{EF108D3D-60F2-4B5D-9A6A-E0912A90D78B}" destId="{A23A49CB-F85D-46C0-9376-FCFA4CDB1F3B}" srcOrd="0" destOrd="0" presId="urn:microsoft.com/office/officeart/2005/8/layout/vList2"/>
    <dgm:cxn modelId="{FE74C8C2-8332-485A-BE43-CF40E1669CB1}" type="presOf" srcId="{87F6ECC2-EFB0-41FE-9A5D-ED8A31818F96}" destId="{684F5C2D-D72D-4B74-B735-BD23FB018FDC}" srcOrd="0" destOrd="0" presId="urn:microsoft.com/office/officeart/2005/8/layout/vList2"/>
    <dgm:cxn modelId="{B6360CF9-5144-4E8D-B926-9CA71152BB66}" type="presOf" srcId="{2AC5C242-1F88-4CF6-9759-798B2BE0C703}" destId="{7DBCDCD9-D2C2-4A1B-9041-E36DCFB3BFEF}" srcOrd="0" destOrd="0" presId="urn:microsoft.com/office/officeart/2005/8/layout/vList2"/>
    <dgm:cxn modelId="{83E976DA-2EC9-40F9-AEC6-E3E3096C6783}" type="presParOf" srcId="{684F5C2D-D72D-4B74-B735-BD23FB018FDC}" destId="{7DBCDCD9-D2C2-4A1B-9041-E36DCFB3BFEF}" srcOrd="0" destOrd="0" presId="urn:microsoft.com/office/officeart/2005/8/layout/vList2"/>
    <dgm:cxn modelId="{9AFDA1DF-6F29-49FF-B851-B8C73D1355F7}" type="presParOf" srcId="{684F5C2D-D72D-4B74-B735-BD23FB018FDC}" destId="{EC0BDD3F-CCCC-41B3-BC22-DF36FECE8E05}" srcOrd="1" destOrd="0" presId="urn:microsoft.com/office/officeart/2005/8/layout/vList2"/>
    <dgm:cxn modelId="{4E0AD39F-2391-47D3-ACF4-3DC2FF2A0C1C}" type="presParOf" srcId="{684F5C2D-D72D-4B74-B735-BD23FB018FDC}" destId="{A28604CC-3D08-4074-B13F-1EA11195598F}" srcOrd="2" destOrd="0" presId="urn:microsoft.com/office/officeart/2005/8/layout/vList2"/>
    <dgm:cxn modelId="{C9725143-F58B-4A4D-9375-3480BAF762B8}" type="presParOf" srcId="{684F5C2D-D72D-4B74-B735-BD23FB018FDC}" destId="{433CA39F-D9C9-4145-ADCB-E7B31F125246}" srcOrd="3" destOrd="0" presId="urn:microsoft.com/office/officeart/2005/8/layout/vList2"/>
    <dgm:cxn modelId="{DF2708A2-BBCD-49CC-B0C4-FD611C34B2EE}" type="presParOf" srcId="{684F5C2D-D72D-4B74-B735-BD23FB018FDC}" destId="{A23A49CB-F85D-46C0-9376-FCFA4CDB1F3B}" srcOrd="4" destOrd="0" presId="urn:microsoft.com/office/officeart/2005/8/layout/vList2"/>
    <dgm:cxn modelId="{20FAF4F4-CD03-4D4A-BEBA-481124545294}" type="presParOf" srcId="{684F5C2D-D72D-4B74-B735-BD23FB018FDC}" destId="{5C35D996-C5DA-4E3A-BCEF-011CF75FA6F2}" srcOrd="5" destOrd="0" presId="urn:microsoft.com/office/officeart/2005/8/layout/vList2"/>
    <dgm:cxn modelId="{8B3AB4A7-18A7-4F4B-88B4-859FEFBC5AD1}" type="presParOf" srcId="{684F5C2D-D72D-4B74-B735-BD23FB018FDC}" destId="{CC7BF836-36D6-473D-A1B9-F1F26909DA8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16F213-6A33-40F4-B18F-D8D41C249F3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51C8D1F-E9D5-4E28-A159-77F688113484}">
      <dgm:prSet/>
      <dgm:spPr/>
      <dgm:t>
        <a:bodyPr/>
        <a:lstStyle/>
        <a:p>
          <a:r>
            <a:rPr lang="en-US"/>
            <a:t>Definition of DevOps</a:t>
          </a:r>
        </a:p>
      </dgm:t>
    </dgm:pt>
    <dgm:pt modelId="{16DD4CEC-3A45-439A-A5FC-8873A6DB2E4D}" type="parTrans" cxnId="{3C58431E-B0F1-4832-98FE-B1BD2D23FB05}">
      <dgm:prSet/>
      <dgm:spPr/>
      <dgm:t>
        <a:bodyPr/>
        <a:lstStyle/>
        <a:p>
          <a:endParaRPr lang="en-US"/>
        </a:p>
      </dgm:t>
    </dgm:pt>
    <dgm:pt modelId="{287707BE-F8C1-4183-838F-02A77B9F7552}" type="sibTrans" cxnId="{3C58431E-B0F1-4832-98FE-B1BD2D23FB05}">
      <dgm:prSet/>
      <dgm:spPr/>
      <dgm:t>
        <a:bodyPr/>
        <a:lstStyle/>
        <a:p>
          <a:endParaRPr lang="en-US"/>
        </a:p>
      </dgm:t>
    </dgm:pt>
    <dgm:pt modelId="{33951942-4BA2-4E55-A340-64EB80341412}">
      <dgm:prSet/>
      <dgm:spPr/>
      <dgm:t>
        <a:bodyPr/>
        <a:lstStyle/>
        <a:p>
          <a:r>
            <a:rPr lang="en-US"/>
            <a:t>How Can We Measure Success</a:t>
          </a:r>
        </a:p>
      </dgm:t>
    </dgm:pt>
    <dgm:pt modelId="{6607376F-5471-43EA-A992-5E06ECE118D2}" type="parTrans" cxnId="{EE8B145D-576B-471B-9BFA-FF6D7CF54A18}">
      <dgm:prSet/>
      <dgm:spPr/>
      <dgm:t>
        <a:bodyPr/>
        <a:lstStyle/>
        <a:p>
          <a:endParaRPr lang="en-US"/>
        </a:p>
      </dgm:t>
    </dgm:pt>
    <dgm:pt modelId="{E50C50F8-D200-4BE0-86C8-662EDAA7B844}" type="sibTrans" cxnId="{EE8B145D-576B-471B-9BFA-FF6D7CF54A18}">
      <dgm:prSet/>
      <dgm:spPr/>
      <dgm:t>
        <a:bodyPr/>
        <a:lstStyle/>
        <a:p>
          <a:endParaRPr lang="en-US"/>
        </a:p>
      </dgm:t>
    </dgm:pt>
    <dgm:pt modelId="{28C70E02-0460-4EB9-BEEA-2689D87BB865}">
      <dgm:prSet/>
      <dgm:spPr/>
      <dgm:t>
        <a:bodyPr/>
        <a:lstStyle/>
        <a:p>
          <a:r>
            <a:rPr lang="en-US"/>
            <a:t>Does DevOps Matter</a:t>
          </a:r>
        </a:p>
      </dgm:t>
    </dgm:pt>
    <dgm:pt modelId="{1EF46B5D-05BE-4228-A0B6-B28E135C428B}" type="parTrans" cxnId="{D0516ECC-3F8F-4360-AC56-6AC4A61CD4BF}">
      <dgm:prSet/>
      <dgm:spPr/>
      <dgm:t>
        <a:bodyPr/>
        <a:lstStyle/>
        <a:p>
          <a:endParaRPr lang="en-US"/>
        </a:p>
      </dgm:t>
    </dgm:pt>
    <dgm:pt modelId="{7CF08494-8E5C-4079-B646-5C0E07D8E3A0}" type="sibTrans" cxnId="{D0516ECC-3F8F-4360-AC56-6AC4A61CD4BF}">
      <dgm:prSet/>
      <dgm:spPr/>
      <dgm:t>
        <a:bodyPr/>
        <a:lstStyle/>
        <a:p>
          <a:endParaRPr lang="en-US"/>
        </a:p>
      </dgm:t>
    </dgm:pt>
    <dgm:pt modelId="{E909AE7F-DA7F-4B45-87AB-F73498AE7C0E}">
      <dgm:prSet/>
      <dgm:spPr/>
      <dgm:t>
        <a:bodyPr/>
        <a:lstStyle/>
        <a:p>
          <a:r>
            <a:rPr lang="en-US"/>
            <a:t>How Can We Improve</a:t>
          </a:r>
        </a:p>
      </dgm:t>
    </dgm:pt>
    <dgm:pt modelId="{C7DD11AE-4347-4BA2-B94F-F61A92A465C1}" type="parTrans" cxnId="{1D8BAED9-1E0D-42AB-92AD-1EE413DC535E}">
      <dgm:prSet/>
      <dgm:spPr/>
      <dgm:t>
        <a:bodyPr/>
        <a:lstStyle/>
        <a:p>
          <a:endParaRPr lang="en-US"/>
        </a:p>
      </dgm:t>
    </dgm:pt>
    <dgm:pt modelId="{AD4ABDAA-6C04-4DD9-9CCD-550BC5B06C3A}" type="sibTrans" cxnId="{1D8BAED9-1E0D-42AB-92AD-1EE413DC535E}">
      <dgm:prSet/>
      <dgm:spPr/>
      <dgm:t>
        <a:bodyPr/>
        <a:lstStyle/>
        <a:p>
          <a:endParaRPr lang="en-US"/>
        </a:p>
      </dgm:t>
    </dgm:pt>
    <dgm:pt modelId="{D0107282-2496-4CA4-A13E-689CD0A79133}" type="pres">
      <dgm:prSet presAssocID="{5F16F213-6A33-40F4-B18F-D8D41C249F31}" presName="vert0" presStyleCnt="0">
        <dgm:presLayoutVars>
          <dgm:dir/>
          <dgm:animOne val="branch"/>
          <dgm:animLvl val="lvl"/>
        </dgm:presLayoutVars>
      </dgm:prSet>
      <dgm:spPr/>
    </dgm:pt>
    <dgm:pt modelId="{81F36A69-74CC-4175-BD02-C22AFA528ABB}" type="pres">
      <dgm:prSet presAssocID="{951C8D1F-E9D5-4E28-A159-77F688113484}" presName="thickLine" presStyleLbl="alignNode1" presStyleIdx="0" presStyleCnt="4"/>
      <dgm:spPr/>
    </dgm:pt>
    <dgm:pt modelId="{5C26A4B9-9349-45C4-A8DA-32716E12FD3E}" type="pres">
      <dgm:prSet presAssocID="{951C8D1F-E9D5-4E28-A159-77F688113484}" presName="horz1" presStyleCnt="0"/>
      <dgm:spPr/>
    </dgm:pt>
    <dgm:pt modelId="{416DF48B-EA5A-486E-A2E3-B0693A0DC796}" type="pres">
      <dgm:prSet presAssocID="{951C8D1F-E9D5-4E28-A159-77F688113484}" presName="tx1" presStyleLbl="revTx" presStyleIdx="0" presStyleCnt="4"/>
      <dgm:spPr/>
    </dgm:pt>
    <dgm:pt modelId="{68092362-39FF-4D79-AE79-99F894AEEC94}" type="pres">
      <dgm:prSet presAssocID="{951C8D1F-E9D5-4E28-A159-77F688113484}" presName="vert1" presStyleCnt="0"/>
      <dgm:spPr/>
    </dgm:pt>
    <dgm:pt modelId="{DE5F9F0C-0A10-4ECB-AC42-DCBBA5B06932}" type="pres">
      <dgm:prSet presAssocID="{33951942-4BA2-4E55-A340-64EB80341412}" presName="thickLine" presStyleLbl="alignNode1" presStyleIdx="1" presStyleCnt="4"/>
      <dgm:spPr/>
    </dgm:pt>
    <dgm:pt modelId="{9FB5D3DA-EF7F-4F78-A3C9-51E21CCA8183}" type="pres">
      <dgm:prSet presAssocID="{33951942-4BA2-4E55-A340-64EB80341412}" presName="horz1" presStyleCnt="0"/>
      <dgm:spPr/>
    </dgm:pt>
    <dgm:pt modelId="{F60355A7-EA7E-4172-8CDE-3BA4B8ECF39B}" type="pres">
      <dgm:prSet presAssocID="{33951942-4BA2-4E55-A340-64EB80341412}" presName="tx1" presStyleLbl="revTx" presStyleIdx="1" presStyleCnt="4"/>
      <dgm:spPr/>
    </dgm:pt>
    <dgm:pt modelId="{DC25EB6A-87C5-4E9E-B3B2-149F983BE21B}" type="pres">
      <dgm:prSet presAssocID="{33951942-4BA2-4E55-A340-64EB80341412}" presName="vert1" presStyleCnt="0"/>
      <dgm:spPr/>
    </dgm:pt>
    <dgm:pt modelId="{9780F535-DC82-42BF-93A2-7C4EBCFDAB18}" type="pres">
      <dgm:prSet presAssocID="{28C70E02-0460-4EB9-BEEA-2689D87BB865}" presName="thickLine" presStyleLbl="alignNode1" presStyleIdx="2" presStyleCnt="4"/>
      <dgm:spPr/>
    </dgm:pt>
    <dgm:pt modelId="{DBAB9F50-B48A-45F7-8D3A-2DC8F1297DAB}" type="pres">
      <dgm:prSet presAssocID="{28C70E02-0460-4EB9-BEEA-2689D87BB865}" presName="horz1" presStyleCnt="0"/>
      <dgm:spPr/>
    </dgm:pt>
    <dgm:pt modelId="{68FBE44F-8209-4BEA-9BDB-CCB8BDAD63C8}" type="pres">
      <dgm:prSet presAssocID="{28C70E02-0460-4EB9-BEEA-2689D87BB865}" presName="tx1" presStyleLbl="revTx" presStyleIdx="2" presStyleCnt="4"/>
      <dgm:spPr/>
    </dgm:pt>
    <dgm:pt modelId="{A1FBB8BB-9CB9-480D-994A-49193ED6E812}" type="pres">
      <dgm:prSet presAssocID="{28C70E02-0460-4EB9-BEEA-2689D87BB865}" presName="vert1" presStyleCnt="0"/>
      <dgm:spPr/>
    </dgm:pt>
    <dgm:pt modelId="{F2538160-AC25-4A9F-9F98-F185DA11EC3E}" type="pres">
      <dgm:prSet presAssocID="{E909AE7F-DA7F-4B45-87AB-F73498AE7C0E}" presName="thickLine" presStyleLbl="alignNode1" presStyleIdx="3" presStyleCnt="4"/>
      <dgm:spPr/>
    </dgm:pt>
    <dgm:pt modelId="{7B93FE13-07CB-4C16-A82A-DA8B2AF9FD3F}" type="pres">
      <dgm:prSet presAssocID="{E909AE7F-DA7F-4B45-87AB-F73498AE7C0E}" presName="horz1" presStyleCnt="0"/>
      <dgm:spPr/>
    </dgm:pt>
    <dgm:pt modelId="{23A26EE6-E9CB-4D16-A50A-2D8F6E6383FC}" type="pres">
      <dgm:prSet presAssocID="{E909AE7F-DA7F-4B45-87AB-F73498AE7C0E}" presName="tx1" presStyleLbl="revTx" presStyleIdx="3" presStyleCnt="4"/>
      <dgm:spPr/>
    </dgm:pt>
    <dgm:pt modelId="{AD127927-9BEE-427B-B8BA-42EA868D0FD4}" type="pres">
      <dgm:prSet presAssocID="{E909AE7F-DA7F-4B45-87AB-F73498AE7C0E}" presName="vert1" presStyleCnt="0"/>
      <dgm:spPr/>
    </dgm:pt>
  </dgm:ptLst>
  <dgm:cxnLst>
    <dgm:cxn modelId="{3C58431E-B0F1-4832-98FE-B1BD2D23FB05}" srcId="{5F16F213-6A33-40F4-B18F-D8D41C249F31}" destId="{951C8D1F-E9D5-4E28-A159-77F688113484}" srcOrd="0" destOrd="0" parTransId="{16DD4CEC-3A45-439A-A5FC-8873A6DB2E4D}" sibTransId="{287707BE-F8C1-4183-838F-02A77B9F7552}"/>
    <dgm:cxn modelId="{EE8B145D-576B-471B-9BFA-FF6D7CF54A18}" srcId="{5F16F213-6A33-40F4-B18F-D8D41C249F31}" destId="{33951942-4BA2-4E55-A340-64EB80341412}" srcOrd="1" destOrd="0" parTransId="{6607376F-5471-43EA-A992-5E06ECE118D2}" sibTransId="{E50C50F8-D200-4BE0-86C8-662EDAA7B844}"/>
    <dgm:cxn modelId="{95183C49-0703-46A9-82FE-703A0C706AAB}" type="presOf" srcId="{951C8D1F-E9D5-4E28-A159-77F688113484}" destId="{416DF48B-EA5A-486E-A2E3-B0693A0DC796}" srcOrd="0" destOrd="0" presId="urn:microsoft.com/office/officeart/2008/layout/LinedList"/>
    <dgm:cxn modelId="{D0516ECC-3F8F-4360-AC56-6AC4A61CD4BF}" srcId="{5F16F213-6A33-40F4-B18F-D8D41C249F31}" destId="{28C70E02-0460-4EB9-BEEA-2689D87BB865}" srcOrd="2" destOrd="0" parTransId="{1EF46B5D-05BE-4228-A0B6-B28E135C428B}" sibTransId="{7CF08494-8E5C-4079-B646-5C0E07D8E3A0}"/>
    <dgm:cxn modelId="{1D8BAED9-1E0D-42AB-92AD-1EE413DC535E}" srcId="{5F16F213-6A33-40F4-B18F-D8D41C249F31}" destId="{E909AE7F-DA7F-4B45-87AB-F73498AE7C0E}" srcOrd="3" destOrd="0" parTransId="{C7DD11AE-4347-4BA2-B94F-F61A92A465C1}" sibTransId="{AD4ABDAA-6C04-4DD9-9CCD-550BC5B06C3A}"/>
    <dgm:cxn modelId="{203800E7-AFF9-4E2E-9BA2-645937B03BCC}" type="presOf" srcId="{E909AE7F-DA7F-4B45-87AB-F73498AE7C0E}" destId="{23A26EE6-E9CB-4D16-A50A-2D8F6E6383FC}" srcOrd="0" destOrd="0" presId="urn:microsoft.com/office/officeart/2008/layout/LinedList"/>
    <dgm:cxn modelId="{C6AF44F5-32E0-4FB4-BF64-4923F8AC9346}" type="presOf" srcId="{5F16F213-6A33-40F4-B18F-D8D41C249F31}" destId="{D0107282-2496-4CA4-A13E-689CD0A79133}" srcOrd="0" destOrd="0" presId="urn:microsoft.com/office/officeart/2008/layout/LinedList"/>
    <dgm:cxn modelId="{F792F3F5-D927-495B-A7C1-C2B7381090DE}" type="presOf" srcId="{33951942-4BA2-4E55-A340-64EB80341412}" destId="{F60355A7-EA7E-4172-8CDE-3BA4B8ECF39B}" srcOrd="0" destOrd="0" presId="urn:microsoft.com/office/officeart/2008/layout/LinedList"/>
    <dgm:cxn modelId="{99FDDCF9-D6C0-44E2-BEA6-1EE7A4BA02B5}" type="presOf" srcId="{28C70E02-0460-4EB9-BEEA-2689D87BB865}" destId="{68FBE44F-8209-4BEA-9BDB-CCB8BDAD63C8}" srcOrd="0" destOrd="0" presId="urn:microsoft.com/office/officeart/2008/layout/LinedList"/>
    <dgm:cxn modelId="{5A46D4E4-7B92-44B8-93C6-2BDC37500675}" type="presParOf" srcId="{D0107282-2496-4CA4-A13E-689CD0A79133}" destId="{81F36A69-74CC-4175-BD02-C22AFA528ABB}" srcOrd="0" destOrd="0" presId="urn:microsoft.com/office/officeart/2008/layout/LinedList"/>
    <dgm:cxn modelId="{5485C1AE-616A-4B0E-843C-47E2551D8FF1}" type="presParOf" srcId="{D0107282-2496-4CA4-A13E-689CD0A79133}" destId="{5C26A4B9-9349-45C4-A8DA-32716E12FD3E}" srcOrd="1" destOrd="0" presId="urn:microsoft.com/office/officeart/2008/layout/LinedList"/>
    <dgm:cxn modelId="{F51A4327-DE38-40B0-8CF7-DF3F4CE9B28D}" type="presParOf" srcId="{5C26A4B9-9349-45C4-A8DA-32716E12FD3E}" destId="{416DF48B-EA5A-486E-A2E3-B0693A0DC796}" srcOrd="0" destOrd="0" presId="urn:microsoft.com/office/officeart/2008/layout/LinedList"/>
    <dgm:cxn modelId="{0D961925-795F-4E73-AF1C-E477AD44D513}" type="presParOf" srcId="{5C26A4B9-9349-45C4-A8DA-32716E12FD3E}" destId="{68092362-39FF-4D79-AE79-99F894AEEC94}" srcOrd="1" destOrd="0" presId="urn:microsoft.com/office/officeart/2008/layout/LinedList"/>
    <dgm:cxn modelId="{B0FC3D8B-0532-41D6-B58B-86F71BD7CF55}" type="presParOf" srcId="{D0107282-2496-4CA4-A13E-689CD0A79133}" destId="{DE5F9F0C-0A10-4ECB-AC42-DCBBA5B06932}" srcOrd="2" destOrd="0" presId="urn:microsoft.com/office/officeart/2008/layout/LinedList"/>
    <dgm:cxn modelId="{6FA9B11C-14B9-4182-96EC-64E4EA6BF67F}" type="presParOf" srcId="{D0107282-2496-4CA4-A13E-689CD0A79133}" destId="{9FB5D3DA-EF7F-4F78-A3C9-51E21CCA8183}" srcOrd="3" destOrd="0" presId="urn:microsoft.com/office/officeart/2008/layout/LinedList"/>
    <dgm:cxn modelId="{4874874C-300A-46BC-AFDF-F7A87E39B990}" type="presParOf" srcId="{9FB5D3DA-EF7F-4F78-A3C9-51E21CCA8183}" destId="{F60355A7-EA7E-4172-8CDE-3BA4B8ECF39B}" srcOrd="0" destOrd="0" presId="urn:microsoft.com/office/officeart/2008/layout/LinedList"/>
    <dgm:cxn modelId="{C75AF99D-0311-457F-9B07-11AAF36A8F6B}" type="presParOf" srcId="{9FB5D3DA-EF7F-4F78-A3C9-51E21CCA8183}" destId="{DC25EB6A-87C5-4E9E-B3B2-149F983BE21B}" srcOrd="1" destOrd="0" presId="urn:microsoft.com/office/officeart/2008/layout/LinedList"/>
    <dgm:cxn modelId="{E3DCE907-AFE8-4A4B-B11E-4D97AC3A665F}" type="presParOf" srcId="{D0107282-2496-4CA4-A13E-689CD0A79133}" destId="{9780F535-DC82-42BF-93A2-7C4EBCFDAB18}" srcOrd="4" destOrd="0" presId="urn:microsoft.com/office/officeart/2008/layout/LinedList"/>
    <dgm:cxn modelId="{5FC58638-599A-4EB7-8897-5B7E1185FF8A}" type="presParOf" srcId="{D0107282-2496-4CA4-A13E-689CD0A79133}" destId="{DBAB9F50-B48A-45F7-8D3A-2DC8F1297DAB}" srcOrd="5" destOrd="0" presId="urn:microsoft.com/office/officeart/2008/layout/LinedList"/>
    <dgm:cxn modelId="{F2214393-4ABD-4C64-90A4-EFD873DAF812}" type="presParOf" srcId="{DBAB9F50-B48A-45F7-8D3A-2DC8F1297DAB}" destId="{68FBE44F-8209-4BEA-9BDB-CCB8BDAD63C8}" srcOrd="0" destOrd="0" presId="urn:microsoft.com/office/officeart/2008/layout/LinedList"/>
    <dgm:cxn modelId="{73A777C9-23A4-47EE-AA2A-4851331868C5}" type="presParOf" srcId="{DBAB9F50-B48A-45F7-8D3A-2DC8F1297DAB}" destId="{A1FBB8BB-9CB9-480D-994A-49193ED6E812}" srcOrd="1" destOrd="0" presId="urn:microsoft.com/office/officeart/2008/layout/LinedList"/>
    <dgm:cxn modelId="{77F87508-8224-4355-AC32-CC8356EA86CA}" type="presParOf" srcId="{D0107282-2496-4CA4-A13E-689CD0A79133}" destId="{F2538160-AC25-4A9F-9F98-F185DA11EC3E}" srcOrd="6" destOrd="0" presId="urn:microsoft.com/office/officeart/2008/layout/LinedList"/>
    <dgm:cxn modelId="{960BA3E5-BA04-42BB-A361-10FB23A3C039}" type="presParOf" srcId="{D0107282-2496-4CA4-A13E-689CD0A79133}" destId="{7B93FE13-07CB-4C16-A82A-DA8B2AF9FD3F}" srcOrd="7" destOrd="0" presId="urn:microsoft.com/office/officeart/2008/layout/LinedList"/>
    <dgm:cxn modelId="{72453087-89B2-466E-99AA-E2E949D719EB}" type="presParOf" srcId="{7B93FE13-07CB-4C16-A82A-DA8B2AF9FD3F}" destId="{23A26EE6-E9CB-4D16-A50A-2D8F6E6383FC}" srcOrd="0" destOrd="0" presId="urn:microsoft.com/office/officeart/2008/layout/LinedList"/>
    <dgm:cxn modelId="{3B0011B1-8282-41D1-9282-BA7244007DA5}" type="presParOf" srcId="{7B93FE13-07CB-4C16-A82A-DA8B2AF9FD3F}" destId="{AD127927-9BEE-427B-B8BA-42EA868D0FD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D96F23-470A-4440-B80E-8A3BCA18161B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893C28C-E9FF-4106-85D6-E3F2C599D94F}">
      <dgm:prSet/>
      <dgm:spPr/>
      <dgm:t>
        <a:bodyPr/>
        <a:lstStyle/>
        <a:p>
          <a:r>
            <a:rPr lang="en-US"/>
            <a:t>Primary keyword is: </a:t>
          </a:r>
          <a:r>
            <a:rPr lang="en-US" b="1"/>
            <a:t>Value</a:t>
          </a:r>
          <a:endParaRPr lang="en-US"/>
        </a:p>
      </dgm:t>
    </dgm:pt>
    <dgm:pt modelId="{CA8D3C54-A9D3-4A93-9990-D90E19BB0A9A}" type="parTrans" cxnId="{D6B5ED83-30B6-4DC8-A2DD-3B1E027B8F05}">
      <dgm:prSet/>
      <dgm:spPr/>
      <dgm:t>
        <a:bodyPr/>
        <a:lstStyle/>
        <a:p>
          <a:endParaRPr lang="en-US"/>
        </a:p>
      </dgm:t>
    </dgm:pt>
    <dgm:pt modelId="{38E8B5FD-61CB-4A02-A837-9D69EF82AE95}" type="sibTrans" cxnId="{D6B5ED83-30B6-4DC8-A2DD-3B1E027B8F05}">
      <dgm:prSet/>
      <dgm:spPr/>
      <dgm:t>
        <a:bodyPr/>
        <a:lstStyle/>
        <a:p>
          <a:endParaRPr lang="en-US"/>
        </a:p>
      </dgm:t>
    </dgm:pt>
    <dgm:pt modelId="{240AA76F-BDA3-4C7E-A4A7-CA3EDB656E57}">
      <dgm:prSet/>
      <dgm:spPr/>
      <dgm:t>
        <a:bodyPr/>
        <a:lstStyle/>
        <a:p>
          <a:r>
            <a:rPr lang="en-US"/>
            <a:t>Secondary keyword is: </a:t>
          </a:r>
          <a:r>
            <a:rPr lang="en-US" i="1"/>
            <a:t>Enable</a:t>
          </a:r>
          <a:r>
            <a:rPr lang="en-US"/>
            <a:t> </a:t>
          </a:r>
        </a:p>
      </dgm:t>
    </dgm:pt>
    <dgm:pt modelId="{7111593A-6340-4337-A28C-86E62A9CE527}" type="parTrans" cxnId="{A22447FA-7418-40C7-8F33-E64119750C64}">
      <dgm:prSet/>
      <dgm:spPr/>
      <dgm:t>
        <a:bodyPr/>
        <a:lstStyle/>
        <a:p>
          <a:endParaRPr lang="en-US"/>
        </a:p>
      </dgm:t>
    </dgm:pt>
    <dgm:pt modelId="{B8172141-5E8F-4699-A510-DE37FB0ECC49}" type="sibTrans" cxnId="{A22447FA-7418-40C7-8F33-E64119750C64}">
      <dgm:prSet/>
      <dgm:spPr/>
      <dgm:t>
        <a:bodyPr/>
        <a:lstStyle/>
        <a:p>
          <a:endParaRPr lang="en-US"/>
        </a:p>
      </dgm:t>
    </dgm:pt>
    <dgm:pt modelId="{F4C555C7-CAB6-4A06-8A6C-261B8345139D}" type="pres">
      <dgm:prSet presAssocID="{E4D96F23-470A-4440-B80E-8A3BCA18161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B17F0DD-CA83-4127-82A1-4D22857D72F4}" type="pres">
      <dgm:prSet presAssocID="{E893C28C-E9FF-4106-85D6-E3F2C599D94F}" presName="hierRoot1" presStyleCnt="0"/>
      <dgm:spPr/>
    </dgm:pt>
    <dgm:pt modelId="{11E9DD24-D457-4CA5-8A40-8D607F4B6DF8}" type="pres">
      <dgm:prSet presAssocID="{E893C28C-E9FF-4106-85D6-E3F2C599D94F}" presName="composite" presStyleCnt="0"/>
      <dgm:spPr/>
    </dgm:pt>
    <dgm:pt modelId="{5E3C5311-7FF9-4B9A-B115-75CEAC61B527}" type="pres">
      <dgm:prSet presAssocID="{E893C28C-E9FF-4106-85D6-E3F2C599D94F}" presName="background" presStyleLbl="node0" presStyleIdx="0" presStyleCnt="2"/>
      <dgm:spPr/>
    </dgm:pt>
    <dgm:pt modelId="{4F15A126-0DE7-4BCC-90D8-C589F20D31A9}" type="pres">
      <dgm:prSet presAssocID="{E893C28C-E9FF-4106-85D6-E3F2C599D94F}" presName="text" presStyleLbl="fgAcc0" presStyleIdx="0" presStyleCnt="2">
        <dgm:presLayoutVars>
          <dgm:chPref val="3"/>
        </dgm:presLayoutVars>
      </dgm:prSet>
      <dgm:spPr/>
    </dgm:pt>
    <dgm:pt modelId="{91190B4C-677D-4A80-83E4-D00F920B3512}" type="pres">
      <dgm:prSet presAssocID="{E893C28C-E9FF-4106-85D6-E3F2C599D94F}" presName="hierChild2" presStyleCnt="0"/>
      <dgm:spPr/>
    </dgm:pt>
    <dgm:pt modelId="{9627577B-098C-481C-97A0-15BB96752C4D}" type="pres">
      <dgm:prSet presAssocID="{240AA76F-BDA3-4C7E-A4A7-CA3EDB656E57}" presName="hierRoot1" presStyleCnt="0"/>
      <dgm:spPr/>
    </dgm:pt>
    <dgm:pt modelId="{AFE4AC4F-3BB4-43A7-9E93-90F91154DFCE}" type="pres">
      <dgm:prSet presAssocID="{240AA76F-BDA3-4C7E-A4A7-CA3EDB656E57}" presName="composite" presStyleCnt="0"/>
      <dgm:spPr/>
    </dgm:pt>
    <dgm:pt modelId="{0D8A4FD5-B512-406B-9D23-A98F86CF4918}" type="pres">
      <dgm:prSet presAssocID="{240AA76F-BDA3-4C7E-A4A7-CA3EDB656E57}" presName="background" presStyleLbl="node0" presStyleIdx="1" presStyleCnt="2"/>
      <dgm:spPr/>
    </dgm:pt>
    <dgm:pt modelId="{7586B89C-A19F-4172-82B5-360EA623C491}" type="pres">
      <dgm:prSet presAssocID="{240AA76F-BDA3-4C7E-A4A7-CA3EDB656E57}" presName="text" presStyleLbl="fgAcc0" presStyleIdx="1" presStyleCnt="2">
        <dgm:presLayoutVars>
          <dgm:chPref val="3"/>
        </dgm:presLayoutVars>
      </dgm:prSet>
      <dgm:spPr/>
    </dgm:pt>
    <dgm:pt modelId="{737DEADA-015A-444F-AA4A-FDB89082668A}" type="pres">
      <dgm:prSet presAssocID="{240AA76F-BDA3-4C7E-A4A7-CA3EDB656E57}" presName="hierChild2" presStyleCnt="0"/>
      <dgm:spPr/>
    </dgm:pt>
  </dgm:ptLst>
  <dgm:cxnLst>
    <dgm:cxn modelId="{17CCD609-1588-4153-B750-921F25CD0FFD}" type="presOf" srcId="{240AA76F-BDA3-4C7E-A4A7-CA3EDB656E57}" destId="{7586B89C-A19F-4172-82B5-360EA623C491}" srcOrd="0" destOrd="0" presId="urn:microsoft.com/office/officeart/2005/8/layout/hierarchy1"/>
    <dgm:cxn modelId="{815F3910-5F97-4F60-92EA-C29C39196D3F}" type="presOf" srcId="{E4D96F23-470A-4440-B80E-8A3BCA18161B}" destId="{F4C555C7-CAB6-4A06-8A6C-261B8345139D}" srcOrd="0" destOrd="0" presId="urn:microsoft.com/office/officeart/2005/8/layout/hierarchy1"/>
    <dgm:cxn modelId="{70BD9C35-F98E-4FE8-A705-B20B96330368}" type="presOf" srcId="{E893C28C-E9FF-4106-85D6-E3F2C599D94F}" destId="{4F15A126-0DE7-4BCC-90D8-C589F20D31A9}" srcOrd="0" destOrd="0" presId="urn:microsoft.com/office/officeart/2005/8/layout/hierarchy1"/>
    <dgm:cxn modelId="{D6B5ED83-30B6-4DC8-A2DD-3B1E027B8F05}" srcId="{E4D96F23-470A-4440-B80E-8A3BCA18161B}" destId="{E893C28C-E9FF-4106-85D6-E3F2C599D94F}" srcOrd="0" destOrd="0" parTransId="{CA8D3C54-A9D3-4A93-9990-D90E19BB0A9A}" sibTransId="{38E8B5FD-61CB-4A02-A837-9D69EF82AE95}"/>
    <dgm:cxn modelId="{A22447FA-7418-40C7-8F33-E64119750C64}" srcId="{E4D96F23-470A-4440-B80E-8A3BCA18161B}" destId="{240AA76F-BDA3-4C7E-A4A7-CA3EDB656E57}" srcOrd="1" destOrd="0" parTransId="{7111593A-6340-4337-A28C-86E62A9CE527}" sibTransId="{B8172141-5E8F-4699-A510-DE37FB0ECC49}"/>
    <dgm:cxn modelId="{F31BE006-E54F-4092-AB88-FC63393A7B8F}" type="presParOf" srcId="{F4C555C7-CAB6-4A06-8A6C-261B8345139D}" destId="{2B17F0DD-CA83-4127-82A1-4D22857D72F4}" srcOrd="0" destOrd="0" presId="urn:microsoft.com/office/officeart/2005/8/layout/hierarchy1"/>
    <dgm:cxn modelId="{20CA896C-C4F5-473B-859E-D84B49F08B88}" type="presParOf" srcId="{2B17F0DD-CA83-4127-82A1-4D22857D72F4}" destId="{11E9DD24-D457-4CA5-8A40-8D607F4B6DF8}" srcOrd="0" destOrd="0" presId="urn:microsoft.com/office/officeart/2005/8/layout/hierarchy1"/>
    <dgm:cxn modelId="{51DFB0B9-4EE9-4958-BE81-A46C22D053B2}" type="presParOf" srcId="{11E9DD24-D457-4CA5-8A40-8D607F4B6DF8}" destId="{5E3C5311-7FF9-4B9A-B115-75CEAC61B527}" srcOrd="0" destOrd="0" presId="urn:microsoft.com/office/officeart/2005/8/layout/hierarchy1"/>
    <dgm:cxn modelId="{C62B9FE3-B9F3-411E-AC2A-8AD55A60026E}" type="presParOf" srcId="{11E9DD24-D457-4CA5-8A40-8D607F4B6DF8}" destId="{4F15A126-0DE7-4BCC-90D8-C589F20D31A9}" srcOrd="1" destOrd="0" presId="urn:microsoft.com/office/officeart/2005/8/layout/hierarchy1"/>
    <dgm:cxn modelId="{FFE9A06F-A707-4C03-98A8-D0F14D341810}" type="presParOf" srcId="{2B17F0DD-CA83-4127-82A1-4D22857D72F4}" destId="{91190B4C-677D-4A80-83E4-D00F920B3512}" srcOrd="1" destOrd="0" presId="urn:microsoft.com/office/officeart/2005/8/layout/hierarchy1"/>
    <dgm:cxn modelId="{C15D7D0C-46F5-4C46-8FFE-4B119DA09AAE}" type="presParOf" srcId="{F4C555C7-CAB6-4A06-8A6C-261B8345139D}" destId="{9627577B-098C-481C-97A0-15BB96752C4D}" srcOrd="1" destOrd="0" presId="urn:microsoft.com/office/officeart/2005/8/layout/hierarchy1"/>
    <dgm:cxn modelId="{0F290FF5-7B87-4A8C-AC99-B9490FB9D3E7}" type="presParOf" srcId="{9627577B-098C-481C-97A0-15BB96752C4D}" destId="{AFE4AC4F-3BB4-43A7-9E93-90F91154DFCE}" srcOrd="0" destOrd="0" presId="urn:microsoft.com/office/officeart/2005/8/layout/hierarchy1"/>
    <dgm:cxn modelId="{CF781EB1-8756-4E5A-A805-24D2B1E7A60D}" type="presParOf" srcId="{AFE4AC4F-3BB4-43A7-9E93-90F91154DFCE}" destId="{0D8A4FD5-B512-406B-9D23-A98F86CF4918}" srcOrd="0" destOrd="0" presId="urn:microsoft.com/office/officeart/2005/8/layout/hierarchy1"/>
    <dgm:cxn modelId="{AE63E373-3E92-4F72-A779-B7F46D6DA0E3}" type="presParOf" srcId="{AFE4AC4F-3BB4-43A7-9E93-90F91154DFCE}" destId="{7586B89C-A19F-4172-82B5-360EA623C491}" srcOrd="1" destOrd="0" presId="urn:microsoft.com/office/officeart/2005/8/layout/hierarchy1"/>
    <dgm:cxn modelId="{E5FAC1F9-DC0F-4448-92C2-B48D09BF536B}" type="presParOf" srcId="{9627577B-098C-481C-97A0-15BB96752C4D}" destId="{737DEADA-015A-444F-AA4A-FDB89082668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123A21-3AFA-40D1-B52A-35F421CE1C36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739E5EA-0982-471E-ADA3-EF34C2142FA7}">
      <dgm:prSet/>
      <dgm:spPr/>
      <dgm:t>
        <a:bodyPr/>
        <a:lstStyle/>
        <a:p>
          <a:r>
            <a:rPr lang="en-US"/>
            <a:t>Deployment Automation</a:t>
          </a:r>
        </a:p>
      </dgm:t>
    </dgm:pt>
    <dgm:pt modelId="{67E06BD5-8BCE-44D3-A33A-7AD23F0BD0B6}" type="parTrans" cxnId="{8068CAB1-9187-4C4F-AD69-A9B47B7DE339}">
      <dgm:prSet/>
      <dgm:spPr/>
      <dgm:t>
        <a:bodyPr/>
        <a:lstStyle/>
        <a:p>
          <a:endParaRPr lang="en-US"/>
        </a:p>
      </dgm:t>
    </dgm:pt>
    <dgm:pt modelId="{8E7B370F-7874-4339-9F96-A76E51928617}" type="sibTrans" cxnId="{8068CAB1-9187-4C4F-AD69-A9B47B7DE339}">
      <dgm:prSet/>
      <dgm:spPr/>
      <dgm:t>
        <a:bodyPr/>
        <a:lstStyle/>
        <a:p>
          <a:endParaRPr lang="en-US"/>
        </a:p>
      </dgm:t>
    </dgm:pt>
    <dgm:pt modelId="{48F28387-0D73-43CB-B1DC-3601A87079C7}">
      <dgm:prSet/>
      <dgm:spPr/>
      <dgm:t>
        <a:bodyPr/>
        <a:lstStyle/>
        <a:p>
          <a:r>
            <a:rPr lang="en-US"/>
            <a:t>Continuous Integration </a:t>
          </a:r>
        </a:p>
      </dgm:t>
    </dgm:pt>
    <dgm:pt modelId="{A84B6E63-902E-4E8E-B93E-F45AEA21932E}" type="parTrans" cxnId="{7A64DC87-4315-49D8-88D3-5CAB7490E8BF}">
      <dgm:prSet/>
      <dgm:spPr/>
      <dgm:t>
        <a:bodyPr/>
        <a:lstStyle/>
        <a:p>
          <a:endParaRPr lang="en-US"/>
        </a:p>
      </dgm:t>
    </dgm:pt>
    <dgm:pt modelId="{13B6EE68-8219-49F8-86F1-11540CBB3044}" type="sibTrans" cxnId="{7A64DC87-4315-49D8-88D3-5CAB7490E8BF}">
      <dgm:prSet/>
      <dgm:spPr/>
      <dgm:t>
        <a:bodyPr/>
        <a:lstStyle/>
        <a:p>
          <a:endParaRPr lang="en-US"/>
        </a:p>
      </dgm:t>
    </dgm:pt>
    <dgm:pt modelId="{B2191348-C0D3-40FD-AB8F-30701FB01287}">
      <dgm:prSet/>
      <dgm:spPr/>
      <dgm:t>
        <a:bodyPr/>
        <a:lstStyle/>
        <a:p>
          <a:r>
            <a:rPr lang="en-US"/>
            <a:t>Trunk-Based Development</a:t>
          </a:r>
        </a:p>
      </dgm:t>
    </dgm:pt>
    <dgm:pt modelId="{D024F8E5-0C56-475F-A03A-5A1C29FAC599}" type="parTrans" cxnId="{8BBCC700-30C7-42A2-9AB0-BBFF16240BA1}">
      <dgm:prSet/>
      <dgm:spPr/>
      <dgm:t>
        <a:bodyPr/>
        <a:lstStyle/>
        <a:p>
          <a:endParaRPr lang="en-US"/>
        </a:p>
      </dgm:t>
    </dgm:pt>
    <dgm:pt modelId="{55D9143D-5F4E-42C4-8E5D-F58388790C51}" type="sibTrans" cxnId="{8BBCC700-30C7-42A2-9AB0-BBFF16240BA1}">
      <dgm:prSet/>
      <dgm:spPr/>
      <dgm:t>
        <a:bodyPr/>
        <a:lstStyle/>
        <a:p>
          <a:endParaRPr lang="en-US"/>
        </a:p>
      </dgm:t>
    </dgm:pt>
    <dgm:pt modelId="{98ADE697-20ED-4899-BA93-6250F425B9AE}">
      <dgm:prSet/>
      <dgm:spPr/>
      <dgm:t>
        <a:bodyPr/>
        <a:lstStyle/>
        <a:p>
          <a:r>
            <a:rPr lang="en-US"/>
            <a:t>Loosely Coupled Architecture</a:t>
          </a:r>
        </a:p>
      </dgm:t>
    </dgm:pt>
    <dgm:pt modelId="{90766FA6-4497-40B6-84AA-127330891112}" type="parTrans" cxnId="{F6BFBB31-543C-474D-8609-F80D58CA91E8}">
      <dgm:prSet/>
      <dgm:spPr/>
      <dgm:t>
        <a:bodyPr/>
        <a:lstStyle/>
        <a:p>
          <a:endParaRPr lang="en-US"/>
        </a:p>
      </dgm:t>
    </dgm:pt>
    <dgm:pt modelId="{B652DDDA-15DC-42BF-AC80-EB1ED17188F3}" type="sibTrans" cxnId="{F6BFBB31-543C-474D-8609-F80D58CA91E8}">
      <dgm:prSet/>
      <dgm:spPr/>
      <dgm:t>
        <a:bodyPr/>
        <a:lstStyle/>
        <a:p>
          <a:endParaRPr lang="en-US"/>
        </a:p>
      </dgm:t>
    </dgm:pt>
    <dgm:pt modelId="{7EEE71CA-08C0-4B44-8373-78D6AB81EF1D}">
      <dgm:prSet/>
      <dgm:spPr/>
      <dgm:t>
        <a:bodyPr/>
        <a:lstStyle/>
        <a:p>
          <a:r>
            <a:rPr lang="en-US"/>
            <a:t>Continuous Testing</a:t>
          </a:r>
        </a:p>
      </dgm:t>
    </dgm:pt>
    <dgm:pt modelId="{11C21EB7-70A1-4748-9DD7-0F92B83466B0}" type="parTrans" cxnId="{8C3C836E-986D-45EC-8E85-88C28070A283}">
      <dgm:prSet/>
      <dgm:spPr/>
      <dgm:t>
        <a:bodyPr/>
        <a:lstStyle/>
        <a:p>
          <a:endParaRPr lang="en-US"/>
        </a:p>
      </dgm:t>
    </dgm:pt>
    <dgm:pt modelId="{86E9492C-D2E5-45D7-B46B-0A387F3CFB03}" type="sibTrans" cxnId="{8C3C836E-986D-45EC-8E85-88C28070A283}">
      <dgm:prSet/>
      <dgm:spPr/>
      <dgm:t>
        <a:bodyPr/>
        <a:lstStyle/>
        <a:p>
          <a:endParaRPr lang="en-US"/>
        </a:p>
      </dgm:t>
    </dgm:pt>
    <dgm:pt modelId="{9AD0BB00-1BE8-487C-8569-02D9990D64DD}">
      <dgm:prSet/>
      <dgm:spPr/>
      <dgm:t>
        <a:bodyPr/>
        <a:lstStyle/>
        <a:p>
          <a:r>
            <a:rPr lang="en-US"/>
            <a:t>Monitoring &amp; Observability</a:t>
          </a:r>
        </a:p>
      </dgm:t>
    </dgm:pt>
    <dgm:pt modelId="{8A1B41D6-1BDF-40D2-A05D-FE19A4D521EB}" type="parTrans" cxnId="{DC792808-3350-4E0E-A4FC-0B0699A5EB5E}">
      <dgm:prSet/>
      <dgm:spPr/>
      <dgm:t>
        <a:bodyPr/>
        <a:lstStyle/>
        <a:p>
          <a:endParaRPr lang="en-US"/>
        </a:p>
      </dgm:t>
    </dgm:pt>
    <dgm:pt modelId="{355138E7-912F-469C-876C-72B9784DE6AB}" type="sibTrans" cxnId="{DC792808-3350-4E0E-A4FC-0B0699A5EB5E}">
      <dgm:prSet/>
      <dgm:spPr/>
      <dgm:t>
        <a:bodyPr/>
        <a:lstStyle/>
        <a:p>
          <a:endParaRPr lang="en-US"/>
        </a:p>
      </dgm:t>
    </dgm:pt>
    <dgm:pt modelId="{3CC177A6-03E9-4472-A48E-A221C9EABBB6}">
      <dgm:prSet/>
      <dgm:spPr/>
      <dgm:t>
        <a:bodyPr/>
        <a:lstStyle/>
        <a:p>
          <a:r>
            <a:rPr lang="en-US"/>
            <a:t>Managing Database Changes</a:t>
          </a:r>
        </a:p>
      </dgm:t>
    </dgm:pt>
    <dgm:pt modelId="{EA9ACE8F-E44E-4560-8994-FD3C5976F144}" type="parTrans" cxnId="{3FEE2161-7538-4454-B6D0-DFD41733EE2A}">
      <dgm:prSet/>
      <dgm:spPr/>
      <dgm:t>
        <a:bodyPr/>
        <a:lstStyle/>
        <a:p>
          <a:endParaRPr lang="en-US"/>
        </a:p>
      </dgm:t>
    </dgm:pt>
    <dgm:pt modelId="{380AAE08-F960-4F12-B7D2-825C51588966}" type="sibTrans" cxnId="{3FEE2161-7538-4454-B6D0-DFD41733EE2A}">
      <dgm:prSet/>
      <dgm:spPr/>
      <dgm:t>
        <a:bodyPr/>
        <a:lstStyle/>
        <a:p>
          <a:endParaRPr lang="en-US"/>
        </a:p>
      </dgm:t>
    </dgm:pt>
    <dgm:pt modelId="{7F204160-4F00-4FCD-87D3-525049507546}">
      <dgm:prSet/>
      <dgm:spPr/>
      <dgm:t>
        <a:bodyPr/>
        <a:lstStyle/>
        <a:p>
          <a:r>
            <a:rPr lang="en-US"/>
            <a:t>Proactive &amp; Reactive Security</a:t>
          </a:r>
        </a:p>
      </dgm:t>
    </dgm:pt>
    <dgm:pt modelId="{C3962715-5C32-48B3-847E-00852A8F5EF7}" type="parTrans" cxnId="{00F986AD-5251-40BA-8BD7-E9CB4FCF0297}">
      <dgm:prSet/>
      <dgm:spPr/>
      <dgm:t>
        <a:bodyPr/>
        <a:lstStyle/>
        <a:p>
          <a:endParaRPr lang="en-US"/>
        </a:p>
      </dgm:t>
    </dgm:pt>
    <dgm:pt modelId="{5737D14F-C42E-43D9-84B7-7C43B1AD5BC4}" type="sibTrans" cxnId="{00F986AD-5251-40BA-8BD7-E9CB4FCF0297}">
      <dgm:prSet/>
      <dgm:spPr/>
      <dgm:t>
        <a:bodyPr/>
        <a:lstStyle/>
        <a:p>
          <a:endParaRPr lang="en-US"/>
        </a:p>
      </dgm:t>
    </dgm:pt>
    <dgm:pt modelId="{5490E3DA-84CD-42CC-864B-A8F790633ED5}" type="pres">
      <dgm:prSet presAssocID="{9B123A21-3AFA-40D1-B52A-35F421CE1C36}" presName="root" presStyleCnt="0">
        <dgm:presLayoutVars>
          <dgm:dir/>
          <dgm:resizeHandles val="exact"/>
        </dgm:presLayoutVars>
      </dgm:prSet>
      <dgm:spPr/>
    </dgm:pt>
    <dgm:pt modelId="{A7FB8860-32B7-4966-9470-E1657371B673}" type="pres">
      <dgm:prSet presAssocID="{8739E5EA-0982-471E-ADA3-EF34C2142FA7}" presName="compNode" presStyleCnt="0"/>
      <dgm:spPr/>
    </dgm:pt>
    <dgm:pt modelId="{E20C670B-C7BC-4417-B44F-E9A33703476C}" type="pres">
      <dgm:prSet presAssocID="{8739E5EA-0982-471E-ADA3-EF34C2142FA7}" presName="bgRect" presStyleLbl="bgShp" presStyleIdx="0" presStyleCnt="8"/>
      <dgm:spPr/>
    </dgm:pt>
    <dgm:pt modelId="{8E2E5A88-AFF9-4213-95AA-8C31200DEC65}" type="pres">
      <dgm:prSet presAssocID="{8739E5EA-0982-471E-ADA3-EF34C2142FA7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546EA7D9-B075-44E8-A02F-59A99572181D}" type="pres">
      <dgm:prSet presAssocID="{8739E5EA-0982-471E-ADA3-EF34C2142FA7}" presName="spaceRect" presStyleCnt="0"/>
      <dgm:spPr/>
    </dgm:pt>
    <dgm:pt modelId="{D22BAD02-A236-4160-BF94-97655268C0BB}" type="pres">
      <dgm:prSet presAssocID="{8739E5EA-0982-471E-ADA3-EF34C2142FA7}" presName="parTx" presStyleLbl="revTx" presStyleIdx="0" presStyleCnt="8">
        <dgm:presLayoutVars>
          <dgm:chMax val="0"/>
          <dgm:chPref val="0"/>
        </dgm:presLayoutVars>
      </dgm:prSet>
      <dgm:spPr/>
    </dgm:pt>
    <dgm:pt modelId="{EFCB4A7C-5942-4507-8038-C522B48D39E9}" type="pres">
      <dgm:prSet presAssocID="{8E7B370F-7874-4339-9F96-A76E51928617}" presName="sibTrans" presStyleCnt="0"/>
      <dgm:spPr/>
    </dgm:pt>
    <dgm:pt modelId="{2D98BC9A-B01F-47DD-B4CB-8D5AD8E254C0}" type="pres">
      <dgm:prSet presAssocID="{48F28387-0D73-43CB-B1DC-3601A87079C7}" presName="compNode" presStyleCnt="0"/>
      <dgm:spPr/>
    </dgm:pt>
    <dgm:pt modelId="{4126C629-D5AA-4A4C-8C4A-2140D55F47C0}" type="pres">
      <dgm:prSet presAssocID="{48F28387-0D73-43CB-B1DC-3601A87079C7}" presName="bgRect" presStyleLbl="bgShp" presStyleIdx="1" presStyleCnt="8"/>
      <dgm:spPr/>
    </dgm:pt>
    <dgm:pt modelId="{1FB2027F-5F0F-4A92-969C-C7CD7A0C4D5F}" type="pres">
      <dgm:prSet presAssocID="{48F28387-0D73-43CB-B1DC-3601A87079C7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37501D92-6E71-4B6F-A76D-4C2B0BC2D857}" type="pres">
      <dgm:prSet presAssocID="{48F28387-0D73-43CB-B1DC-3601A87079C7}" presName="spaceRect" presStyleCnt="0"/>
      <dgm:spPr/>
    </dgm:pt>
    <dgm:pt modelId="{D4013F93-B174-4E94-B8C0-708B5C122FBA}" type="pres">
      <dgm:prSet presAssocID="{48F28387-0D73-43CB-B1DC-3601A87079C7}" presName="parTx" presStyleLbl="revTx" presStyleIdx="1" presStyleCnt="8">
        <dgm:presLayoutVars>
          <dgm:chMax val="0"/>
          <dgm:chPref val="0"/>
        </dgm:presLayoutVars>
      </dgm:prSet>
      <dgm:spPr/>
    </dgm:pt>
    <dgm:pt modelId="{6571623D-E3B1-4F05-8C0C-2E5E265A1D5A}" type="pres">
      <dgm:prSet presAssocID="{13B6EE68-8219-49F8-86F1-11540CBB3044}" presName="sibTrans" presStyleCnt="0"/>
      <dgm:spPr/>
    </dgm:pt>
    <dgm:pt modelId="{5A32D134-3F3D-4BFD-BB00-756DFFB5EBDB}" type="pres">
      <dgm:prSet presAssocID="{B2191348-C0D3-40FD-AB8F-30701FB01287}" presName="compNode" presStyleCnt="0"/>
      <dgm:spPr/>
    </dgm:pt>
    <dgm:pt modelId="{4100DA94-6F85-46D2-82EE-5E4C5594BF1B}" type="pres">
      <dgm:prSet presAssocID="{B2191348-C0D3-40FD-AB8F-30701FB01287}" presName="bgRect" presStyleLbl="bgShp" presStyleIdx="2" presStyleCnt="8"/>
      <dgm:spPr/>
    </dgm:pt>
    <dgm:pt modelId="{AEFF0BA8-B9EB-439E-8ED5-96D582F98684}" type="pres">
      <dgm:prSet presAssocID="{B2191348-C0D3-40FD-AB8F-30701FB01287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F28B92E-9B8A-4ADA-918B-AC10D0E626FA}" type="pres">
      <dgm:prSet presAssocID="{B2191348-C0D3-40FD-AB8F-30701FB01287}" presName="spaceRect" presStyleCnt="0"/>
      <dgm:spPr/>
    </dgm:pt>
    <dgm:pt modelId="{8C1FFBE6-F0D0-4C4C-B903-0FA75A320AF0}" type="pres">
      <dgm:prSet presAssocID="{B2191348-C0D3-40FD-AB8F-30701FB01287}" presName="parTx" presStyleLbl="revTx" presStyleIdx="2" presStyleCnt="8">
        <dgm:presLayoutVars>
          <dgm:chMax val="0"/>
          <dgm:chPref val="0"/>
        </dgm:presLayoutVars>
      </dgm:prSet>
      <dgm:spPr/>
    </dgm:pt>
    <dgm:pt modelId="{2FF2A358-B0C0-4C80-A677-2FCC38BF3944}" type="pres">
      <dgm:prSet presAssocID="{55D9143D-5F4E-42C4-8E5D-F58388790C51}" presName="sibTrans" presStyleCnt="0"/>
      <dgm:spPr/>
    </dgm:pt>
    <dgm:pt modelId="{338E9240-2DF0-4CDC-8135-E40A32D461B8}" type="pres">
      <dgm:prSet presAssocID="{98ADE697-20ED-4899-BA93-6250F425B9AE}" presName="compNode" presStyleCnt="0"/>
      <dgm:spPr/>
    </dgm:pt>
    <dgm:pt modelId="{3493403B-FC68-4BFB-A6C9-1036308024DD}" type="pres">
      <dgm:prSet presAssocID="{98ADE697-20ED-4899-BA93-6250F425B9AE}" presName="bgRect" presStyleLbl="bgShp" presStyleIdx="3" presStyleCnt="8"/>
      <dgm:spPr/>
    </dgm:pt>
    <dgm:pt modelId="{328CDF27-4C21-493C-BE90-E11082262DCC}" type="pres">
      <dgm:prSet presAssocID="{98ADE697-20ED-4899-BA93-6250F425B9AE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6A8C669C-09C5-4D3E-8E3D-67F929A07F97}" type="pres">
      <dgm:prSet presAssocID="{98ADE697-20ED-4899-BA93-6250F425B9AE}" presName="spaceRect" presStyleCnt="0"/>
      <dgm:spPr/>
    </dgm:pt>
    <dgm:pt modelId="{4264A714-DFF0-4680-A82F-ACC67ABED91E}" type="pres">
      <dgm:prSet presAssocID="{98ADE697-20ED-4899-BA93-6250F425B9AE}" presName="parTx" presStyleLbl="revTx" presStyleIdx="3" presStyleCnt="8">
        <dgm:presLayoutVars>
          <dgm:chMax val="0"/>
          <dgm:chPref val="0"/>
        </dgm:presLayoutVars>
      </dgm:prSet>
      <dgm:spPr/>
    </dgm:pt>
    <dgm:pt modelId="{2054D7FA-EE5D-42DB-8DBD-73E8CBDD3FE7}" type="pres">
      <dgm:prSet presAssocID="{B652DDDA-15DC-42BF-AC80-EB1ED17188F3}" presName="sibTrans" presStyleCnt="0"/>
      <dgm:spPr/>
    </dgm:pt>
    <dgm:pt modelId="{25EE6A1B-D75A-4119-843B-C79BEDE7B264}" type="pres">
      <dgm:prSet presAssocID="{7EEE71CA-08C0-4B44-8373-78D6AB81EF1D}" presName="compNode" presStyleCnt="0"/>
      <dgm:spPr/>
    </dgm:pt>
    <dgm:pt modelId="{F20F6027-A9FE-45EF-A902-FFBA75A665ED}" type="pres">
      <dgm:prSet presAssocID="{7EEE71CA-08C0-4B44-8373-78D6AB81EF1D}" presName="bgRect" presStyleLbl="bgShp" presStyleIdx="4" presStyleCnt="8"/>
      <dgm:spPr/>
    </dgm:pt>
    <dgm:pt modelId="{71B7C312-DAAC-43B7-A98F-90AB98D302DC}" type="pres">
      <dgm:prSet presAssocID="{7EEE71CA-08C0-4B44-8373-78D6AB81EF1D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BFAB6B8-338D-4B5D-9874-15339C700EBE}" type="pres">
      <dgm:prSet presAssocID="{7EEE71CA-08C0-4B44-8373-78D6AB81EF1D}" presName="spaceRect" presStyleCnt="0"/>
      <dgm:spPr/>
    </dgm:pt>
    <dgm:pt modelId="{E62031C1-833B-4185-A69D-029BAE1BA99C}" type="pres">
      <dgm:prSet presAssocID="{7EEE71CA-08C0-4B44-8373-78D6AB81EF1D}" presName="parTx" presStyleLbl="revTx" presStyleIdx="4" presStyleCnt="8">
        <dgm:presLayoutVars>
          <dgm:chMax val="0"/>
          <dgm:chPref val="0"/>
        </dgm:presLayoutVars>
      </dgm:prSet>
      <dgm:spPr/>
    </dgm:pt>
    <dgm:pt modelId="{9D34091F-2D8A-48D4-8389-8DCCCD24DB47}" type="pres">
      <dgm:prSet presAssocID="{86E9492C-D2E5-45D7-B46B-0A387F3CFB03}" presName="sibTrans" presStyleCnt="0"/>
      <dgm:spPr/>
    </dgm:pt>
    <dgm:pt modelId="{BE98C13B-8121-4D0E-9654-38E47410236B}" type="pres">
      <dgm:prSet presAssocID="{9AD0BB00-1BE8-487C-8569-02D9990D64DD}" presName="compNode" presStyleCnt="0"/>
      <dgm:spPr/>
    </dgm:pt>
    <dgm:pt modelId="{BF07126D-70A1-4D58-9F51-3DAC95EFD818}" type="pres">
      <dgm:prSet presAssocID="{9AD0BB00-1BE8-487C-8569-02D9990D64DD}" presName="bgRect" presStyleLbl="bgShp" presStyleIdx="5" presStyleCnt="8"/>
      <dgm:spPr/>
    </dgm:pt>
    <dgm:pt modelId="{F1DE1D46-4894-4576-B492-4F82727DF83A}" type="pres">
      <dgm:prSet presAssocID="{9AD0BB00-1BE8-487C-8569-02D9990D64DD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AECA8E31-DF6A-48B6-857B-E415609BAEC2}" type="pres">
      <dgm:prSet presAssocID="{9AD0BB00-1BE8-487C-8569-02D9990D64DD}" presName="spaceRect" presStyleCnt="0"/>
      <dgm:spPr/>
    </dgm:pt>
    <dgm:pt modelId="{2D343FA6-3544-4910-8204-82D8450B6A88}" type="pres">
      <dgm:prSet presAssocID="{9AD0BB00-1BE8-487C-8569-02D9990D64DD}" presName="parTx" presStyleLbl="revTx" presStyleIdx="5" presStyleCnt="8">
        <dgm:presLayoutVars>
          <dgm:chMax val="0"/>
          <dgm:chPref val="0"/>
        </dgm:presLayoutVars>
      </dgm:prSet>
      <dgm:spPr/>
    </dgm:pt>
    <dgm:pt modelId="{19C2BECE-D8E0-40D6-85F7-B376D3A13FD9}" type="pres">
      <dgm:prSet presAssocID="{355138E7-912F-469C-876C-72B9784DE6AB}" presName="sibTrans" presStyleCnt="0"/>
      <dgm:spPr/>
    </dgm:pt>
    <dgm:pt modelId="{0D2139B5-BD33-4240-8883-FDE197824232}" type="pres">
      <dgm:prSet presAssocID="{3CC177A6-03E9-4472-A48E-A221C9EABBB6}" presName="compNode" presStyleCnt="0"/>
      <dgm:spPr/>
    </dgm:pt>
    <dgm:pt modelId="{0C3A1A19-522C-4BD3-91AC-4B51338A790E}" type="pres">
      <dgm:prSet presAssocID="{3CC177A6-03E9-4472-A48E-A221C9EABBB6}" presName="bgRect" presStyleLbl="bgShp" presStyleIdx="6" presStyleCnt="8"/>
      <dgm:spPr/>
    </dgm:pt>
    <dgm:pt modelId="{F960ED74-B2F3-4143-928D-4906790BF463}" type="pres">
      <dgm:prSet presAssocID="{3CC177A6-03E9-4472-A48E-A221C9EABBB6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774F2B2-D68C-4A5F-80FD-9AE20AC99824}" type="pres">
      <dgm:prSet presAssocID="{3CC177A6-03E9-4472-A48E-A221C9EABBB6}" presName="spaceRect" presStyleCnt="0"/>
      <dgm:spPr/>
    </dgm:pt>
    <dgm:pt modelId="{C65E8980-0E81-41B9-86E5-CE2BE38A170F}" type="pres">
      <dgm:prSet presAssocID="{3CC177A6-03E9-4472-A48E-A221C9EABBB6}" presName="parTx" presStyleLbl="revTx" presStyleIdx="6" presStyleCnt="8">
        <dgm:presLayoutVars>
          <dgm:chMax val="0"/>
          <dgm:chPref val="0"/>
        </dgm:presLayoutVars>
      </dgm:prSet>
      <dgm:spPr/>
    </dgm:pt>
    <dgm:pt modelId="{6CF29AD1-24F7-479A-A4EB-1B5D3C03B516}" type="pres">
      <dgm:prSet presAssocID="{380AAE08-F960-4F12-B7D2-825C51588966}" presName="sibTrans" presStyleCnt="0"/>
      <dgm:spPr/>
    </dgm:pt>
    <dgm:pt modelId="{7389A33A-A1A8-4440-BF73-57DF21D31564}" type="pres">
      <dgm:prSet presAssocID="{7F204160-4F00-4FCD-87D3-525049507546}" presName="compNode" presStyleCnt="0"/>
      <dgm:spPr/>
    </dgm:pt>
    <dgm:pt modelId="{C3532A1F-F568-4A18-9A78-26DF0255E9D5}" type="pres">
      <dgm:prSet presAssocID="{7F204160-4F00-4FCD-87D3-525049507546}" presName="bgRect" presStyleLbl="bgShp" presStyleIdx="7" presStyleCnt="8"/>
      <dgm:spPr/>
    </dgm:pt>
    <dgm:pt modelId="{9FDD6F73-8B8F-471E-B0E6-249237CE9630}" type="pres">
      <dgm:prSet presAssocID="{7F204160-4F00-4FCD-87D3-525049507546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2370F064-7AE3-4D1F-A8E6-FC1F2CE6EAD2}" type="pres">
      <dgm:prSet presAssocID="{7F204160-4F00-4FCD-87D3-525049507546}" presName="spaceRect" presStyleCnt="0"/>
      <dgm:spPr/>
    </dgm:pt>
    <dgm:pt modelId="{A59A8E53-923B-44A0-B501-06C119629718}" type="pres">
      <dgm:prSet presAssocID="{7F204160-4F00-4FCD-87D3-525049507546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8BBCC700-30C7-42A2-9AB0-BBFF16240BA1}" srcId="{9B123A21-3AFA-40D1-B52A-35F421CE1C36}" destId="{B2191348-C0D3-40FD-AB8F-30701FB01287}" srcOrd="2" destOrd="0" parTransId="{D024F8E5-0C56-475F-A03A-5A1C29FAC599}" sibTransId="{55D9143D-5F4E-42C4-8E5D-F58388790C51}"/>
    <dgm:cxn modelId="{DC792808-3350-4E0E-A4FC-0B0699A5EB5E}" srcId="{9B123A21-3AFA-40D1-B52A-35F421CE1C36}" destId="{9AD0BB00-1BE8-487C-8569-02D9990D64DD}" srcOrd="5" destOrd="0" parTransId="{8A1B41D6-1BDF-40D2-A05D-FE19A4D521EB}" sibTransId="{355138E7-912F-469C-876C-72B9784DE6AB}"/>
    <dgm:cxn modelId="{F5D1CB0F-1572-4C02-B6D8-0B7433BD718B}" type="presOf" srcId="{48F28387-0D73-43CB-B1DC-3601A87079C7}" destId="{D4013F93-B174-4E94-B8C0-708B5C122FBA}" srcOrd="0" destOrd="0" presId="urn:microsoft.com/office/officeart/2018/2/layout/IconVerticalSolidList"/>
    <dgm:cxn modelId="{BD1BC21E-363A-4A03-ABC6-F2F3B50E06F1}" type="presOf" srcId="{8739E5EA-0982-471E-ADA3-EF34C2142FA7}" destId="{D22BAD02-A236-4160-BF94-97655268C0BB}" srcOrd="0" destOrd="0" presId="urn:microsoft.com/office/officeart/2018/2/layout/IconVerticalSolidList"/>
    <dgm:cxn modelId="{43B8F428-5186-48F9-A0D0-1A1EAF308759}" type="presOf" srcId="{7F204160-4F00-4FCD-87D3-525049507546}" destId="{A59A8E53-923B-44A0-B501-06C119629718}" srcOrd="0" destOrd="0" presId="urn:microsoft.com/office/officeart/2018/2/layout/IconVerticalSolidList"/>
    <dgm:cxn modelId="{F6BFBB31-543C-474D-8609-F80D58CA91E8}" srcId="{9B123A21-3AFA-40D1-B52A-35F421CE1C36}" destId="{98ADE697-20ED-4899-BA93-6250F425B9AE}" srcOrd="3" destOrd="0" parTransId="{90766FA6-4497-40B6-84AA-127330891112}" sibTransId="{B652DDDA-15DC-42BF-AC80-EB1ED17188F3}"/>
    <dgm:cxn modelId="{3FEE2161-7538-4454-B6D0-DFD41733EE2A}" srcId="{9B123A21-3AFA-40D1-B52A-35F421CE1C36}" destId="{3CC177A6-03E9-4472-A48E-A221C9EABBB6}" srcOrd="6" destOrd="0" parTransId="{EA9ACE8F-E44E-4560-8994-FD3C5976F144}" sibTransId="{380AAE08-F960-4F12-B7D2-825C51588966}"/>
    <dgm:cxn modelId="{90F31C4D-7D14-4618-BACE-2841210FD262}" type="presOf" srcId="{98ADE697-20ED-4899-BA93-6250F425B9AE}" destId="{4264A714-DFF0-4680-A82F-ACC67ABED91E}" srcOrd="0" destOrd="0" presId="urn:microsoft.com/office/officeart/2018/2/layout/IconVerticalSolidList"/>
    <dgm:cxn modelId="{8C3C836E-986D-45EC-8E85-88C28070A283}" srcId="{9B123A21-3AFA-40D1-B52A-35F421CE1C36}" destId="{7EEE71CA-08C0-4B44-8373-78D6AB81EF1D}" srcOrd="4" destOrd="0" parTransId="{11C21EB7-70A1-4748-9DD7-0F92B83466B0}" sibTransId="{86E9492C-D2E5-45D7-B46B-0A387F3CFB03}"/>
    <dgm:cxn modelId="{36A6A572-07D9-4B59-B87E-C94D19E4A24E}" type="presOf" srcId="{7EEE71CA-08C0-4B44-8373-78D6AB81EF1D}" destId="{E62031C1-833B-4185-A69D-029BAE1BA99C}" srcOrd="0" destOrd="0" presId="urn:microsoft.com/office/officeart/2018/2/layout/IconVerticalSolidList"/>
    <dgm:cxn modelId="{7A64DC87-4315-49D8-88D3-5CAB7490E8BF}" srcId="{9B123A21-3AFA-40D1-B52A-35F421CE1C36}" destId="{48F28387-0D73-43CB-B1DC-3601A87079C7}" srcOrd="1" destOrd="0" parTransId="{A84B6E63-902E-4E8E-B93E-F45AEA21932E}" sibTransId="{13B6EE68-8219-49F8-86F1-11540CBB3044}"/>
    <dgm:cxn modelId="{3743D897-600C-4EF8-B36E-554DCB05A335}" type="presOf" srcId="{9AD0BB00-1BE8-487C-8569-02D9990D64DD}" destId="{2D343FA6-3544-4910-8204-82D8450B6A88}" srcOrd="0" destOrd="0" presId="urn:microsoft.com/office/officeart/2018/2/layout/IconVerticalSolidList"/>
    <dgm:cxn modelId="{00F986AD-5251-40BA-8BD7-E9CB4FCF0297}" srcId="{9B123A21-3AFA-40D1-B52A-35F421CE1C36}" destId="{7F204160-4F00-4FCD-87D3-525049507546}" srcOrd="7" destOrd="0" parTransId="{C3962715-5C32-48B3-847E-00852A8F5EF7}" sibTransId="{5737D14F-C42E-43D9-84B7-7C43B1AD5BC4}"/>
    <dgm:cxn modelId="{8068CAB1-9187-4C4F-AD69-A9B47B7DE339}" srcId="{9B123A21-3AFA-40D1-B52A-35F421CE1C36}" destId="{8739E5EA-0982-471E-ADA3-EF34C2142FA7}" srcOrd="0" destOrd="0" parTransId="{67E06BD5-8BCE-44D3-A33A-7AD23F0BD0B6}" sibTransId="{8E7B370F-7874-4339-9F96-A76E51928617}"/>
    <dgm:cxn modelId="{121649B6-FB79-4503-A360-94DDA0559E68}" type="presOf" srcId="{B2191348-C0D3-40FD-AB8F-30701FB01287}" destId="{8C1FFBE6-F0D0-4C4C-B903-0FA75A320AF0}" srcOrd="0" destOrd="0" presId="urn:microsoft.com/office/officeart/2018/2/layout/IconVerticalSolidList"/>
    <dgm:cxn modelId="{CCA70BF5-7F56-452A-A0FF-763D608F9619}" type="presOf" srcId="{9B123A21-3AFA-40D1-B52A-35F421CE1C36}" destId="{5490E3DA-84CD-42CC-864B-A8F790633ED5}" srcOrd="0" destOrd="0" presId="urn:microsoft.com/office/officeart/2018/2/layout/IconVerticalSolidList"/>
    <dgm:cxn modelId="{85835CFF-9AC0-4415-AA13-3D0D926995C8}" type="presOf" srcId="{3CC177A6-03E9-4472-A48E-A221C9EABBB6}" destId="{C65E8980-0E81-41B9-86E5-CE2BE38A170F}" srcOrd="0" destOrd="0" presId="urn:microsoft.com/office/officeart/2018/2/layout/IconVerticalSolidList"/>
    <dgm:cxn modelId="{70BD2011-2D59-4205-AC3C-9669C2673104}" type="presParOf" srcId="{5490E3DA-84CD-42CC-864B-A8F790633ED5}" destId="{A7FB8860-32B7-4966-9470-E1657371B673}" srcOrd="0" destOrd="0" presId="urn:microsoft.com/office/officeart/2018/2/layout/IconVerticalSolidList"/>
    <dgm:cxn modelId="{1671B080-6F57-428A-8DA7-530D8F538223}" type="presParOf" srcId="{A7FB8860-32B7-4966-9470-E1657371B673}" destId="{E20C670B-C7BC-4417-B44F-E9A33703476C}" srcOrd="0" destOrd="0" presId="urn:microsoft.com/office/officeart/2018/2/layout/IconVerticalSolidList"/>
    <dgm:cxn modelId="{1F6E3291-5510-4B56-8EA3-A5142F064F2A}" type="presParOf" srcId="{A7FB8860-32B7-4966-9470-E1657371B673}" destId="{8E2E5A88-AFF9-4213-95AA-8C31200DEC65}" srcOrd="1" destOrd="0" presId="urn:microsoft.com/office/officeart/2018/2/layout/IconVerticalSolidList"/>
    <dgm:cxn modelId="{A9346F63-1F37-4985-9BF4-7147107FEBEC}" type="presParOf" srcId="{A7FB8860-32B7-4966-9470-E1657371B673}" destId="{546EA7D9-B075-44E8-A02F-59A99572181D}" srcOrd="2" destOrd="0" presId="urn:microsoft.com/office/officeart/2018/2/layout/IconVerticalSolidList"/>
    <dgm:cxn modelId="{EF988458-8F87-4CC2-8104-FDB404156540}" type="presParOf" srcId="{A7FB8860-32B7-4966-9470-E1657371B673}" destId="{D22BAD02-A236-4160-BF94-97655268C0BB}" srcOrd="3" destOrd="0" presId="urn:microsoft.com/office/officeart/2018/2/layout/IconVerticalSolidList"/>
    <dgm:cxn modelId="{6B60794D-AB5E-4B3C-ADAB-7E9784D3F5EC}" type="presParOf" srcId="{5490E3DA-84CD-42CC-864B-A8F790633ED5}" destId="{EFCB4A7C-5942-4507-8038-C522B48D39E9}" srcOrd="1" destOrd="0" presId="urn:microsoft.com/office/officeart/2018/2/layout/IconVerticalSolidList"/>
    <dgm:cxn modelId="{BFD35587-E01E-462D-9D04-D812D53A15EA}" type="presParOf" srcId="{5490E3DA-84CD-42CC-864B-A8F790633ED5}" destId="{2D98BC9A-B01F-47DD-B4CB-8D5AD8E254C0}" srcOrd="2" destOrd="0" presId="urn:microsoft.com/office/officeart/2018/2/layout/IconVerticalSolidList"/>
    <dgm:cxn modelId="{4CAAC0BF-5F71-4572-9DC0-9D2E2BCF60C6}" type="presParOf" srcId="{2D98BC9A-B01F-47DD-B4CB-8D5AD8E254C0}" destId="{4126C629-D5AA-4A4C-8C4A-2140D55F47C0}" srcOrd="0" destOrd="0" presId="urn:microsoft.com/office/officeart/2018/2/layout/IconVerticalSolidList"/>
    <dgm:cxn modelId="{33A8FF81-BB47-41A6-A82D-001D24D91AF6}" type="presParOf" srcId="{2D98BC9A-B01F-47DD-B4CB-8D5AD8E254C0}" destId="{1FB2027F-5F0F-4A92-969C-C7CD7A0C4D5F}" srcOrd="1" destOrd="0" presId="urn:microsoft.com/office/officeart/2018/2/layout/IconVerticalSolidList"/>
    <dgm:cxn modelId="{5FC4CE6B-CF5D-40D1-BDEE-D3096CE70F6A}" type="presParOf" srcId="{2D98BC9A-B01F-47DD-B4CB-8D5AD8E254C0}" destId="{37501D92-6E71-4B6F-A76D-4C2B0BC2D857}" srcOrd="2" destOrd="0" presId="urn:microsoft.com/office/officeart/2018/2/layout/IconVerticalSolidList"/>
    <dgm:cxn modelId="{CA865D9C-BE6D-4BC5-8ED5-5B13F0EED898}" type="presParOf" srcId="{2D98BC9A-B01F-47DD-B4CB-8D5AD8E254C0}" destId="{D4013F93-B174-4E94-B8C0-708B5C122FBA}" srcOrd="3" destOrd="0" presId="urn:microsoft.com/office/officeart/2018/2/layout/IconVerticalSolidList"/>
    <dgm:cxn modelId="{74472ECB-77F4-408F-81A2-2423E61C6EF1}" type="presParOf" srcId="{5490E3DA-84CD-42CC-864B-A8F790633ED5}" destId="{6571623D-E3B1-4F05-8C0C-2E5E265A1D5A}" srcOrd="3" destOrd="0" presId="urn:microsoft.com/office/officeart/2018/2/layout/IconVerticalSolidList"/>
    <dgm:cxn modelId="{8BA5C452-F1F9-4C23-AC08-2839E262D7FD}" type="presParOf" srcId="{5490E3DA-84CD-42CC-864B-A8F790633ED5}" destId="{5A32D134-3F3D-4BFD-BB00-756DFFB5EBDB}" srcOrd="4" destOrd="0" presId="urn:microsoft.com/office/officeart/2018/2/layout/IconVerticalSolidList"/>
    <dgm:cxn modelId="{95E51EB1-649E-425C-B834-390F82CF1C96}" type="presParOf" srcId="{5A32D134-3F3D-4BFD-BB00-756DFFB5EBDB}" destId="{4100DA94-6F85-46D2-82EE-5E4C5594BF1B}" srcOrd="0" destOrd="0" presId="urn:microsoft.com/office/officeart/2018/2/layout/IconVerticalSolidList"/>
    <dgm:cxn modelId="{FAC444CC-599D-4EE5-9E7F-3842CEA397EF}" type="presParOf" srcId="{5A32D134-3F3D-4BFD-BB00-756DFFB5EBDB}" destId="{AEFF0BA8-B9EB-439E-8ED5-96D582F98684}" srcOrd="1" destOrd="0" presId="urn:microsoft.com/office/officeart/2018/2/layout/IconVerticalSolidList"/>
    <dgm:cxn modelId="{C8C2282B-299F-4EEC-8434-95B6FBEAA3E8}" type="presParOf" srcId="{5A32D134-3F3D-4BFD-BB00-756DFFB5EBDB}" destId="{BF28B92E-9B8A-4ADA-918B-AC10D0E626FA}" srcOrd="2" destOrd="0" presId="urn:microsoft.com/office/officeart/2018/2/layout/IconVerticalSolidList"/>
    <dgm:cxn modelId="{73C7455A-602E-44D4-AE8B-272F64B7D66A}" type="presParOf" srcId="{5A32D134-3F3D-4BFD-BB00-756DFFB5EBDB}" destId="{8C1FFBE6-F0D0-4C4C-B903-0FA75A320AF0}" srcOrd="3" destOrd="0" presId="urn:microsoft.com/office/officeart/2018/2/layout/IconVerticalSolidList"/>
    <dgm:cxn modelId="{3087CA0F-A28B-47B7-BBD0-83ADAB80F8EA}" type="presParOf" srcId="{5490E3DA-84CD-42CC-864B-A8F790633ED5}" destId="{2FF2A358-B0C0-4C80-A677-2FCC38BF3944}" srcOrd="5" destOrd="0" presId="urn:microsoft.com/office/officeart/2018/2/layout/IconVerticalSolidList"/>
    <dgm:cxn modelId="{BDE978BF-4573-4386-BE41-0B3D31598227}" type="presParOf" srcId="{5490E3DA-84CD-42CC-864B-A8F790633ED5}" destId="{338E9240-2DF0-4CDC-8135-E40A32D461B8}" srcOrd="6" destOrd="0" presId="urn:microsoft.com/office/officeart/2018/2/layout/IconVerticalSolidList"/>
    <dgm:cxn modelId="{3A22EFAC-469A-43A9-B649-D652AFB57AF4}" type="presParOf" srcId="{338E9240-2DF0-4CDC-8135-E40A32D461B8}" destId="{3493403B-FC68-4BFB-A6C9-1036308024DD}" srcOrd="0" destOrd="0" presId="urn:microsoft.com/office/officeart/2018/2/layout/IconVerticalSolidList"/>
    <dgm:cxn modelId="{BBC15093-6D51-4F70-95BA-AD7948F5771E}" type="presParOf" srcId="{338E9240-2DF0-4CDC-8135-E40A32D461B8}" destId="{328CDF27-4C21-493C-BE90-E11082262DCC}" srcOrd="1" destOrd="0" presId="urn:microsoft.com/office/officeart/2018/2/layout/IconVerticalSolidList"/>
    <dgm:cxn modelId="{681A89B7-87EF-4680-BCAD-1FA65F5BA680}" type="presParOf" srcId="{338E9240-2DF0-4CDC-8135-E40A32D461B8}" destId="{6A8C669C-09C5-4D3E-8E3D-67F929A07F97}" srcOrd="2" destOrd="0" presId="urn:microsoft.com/office/officeart/2018/2/layout/IconVerticalSolidList"/>
    <dgm:cxn modelId="{6209A341-91FB-4A88-A453-A0AC84FD74FD}" type="presParOf" srcId="{338E9240-2DF0-4CDC-8135-E40A32D461B8}" destId="{4264A714-DFF0-4680-A82F-ACC67ABED91E}" srcOrd="3" destOrd="0" presId="urn:microsoft.com/office/officeart/2018/2/layout/IconVerticalSolidList"/>
    <dgm:cxn modelId="{DF8783CE-C83E-4249-90E1-34D9FC32A585}" type="presParOf" srcId="{5490E3DA-84CD-42CC-864B-A8F790633ED5}" destId="{2054D7FA-EE5D-42DB-8DBD-73E8CBDD3FE7}" srcOrd="7" destOrd="0" presId="urn:microsoft.com/office/officeart/2018/2/layout/IconVerticalSolidList"/>
    <dgm:cxn modelId="{71DC8BCE-C20E-45D9-BF4A-BF8597255BBB}" type="presParOf" srcId="{5490E3DA-84CD-42CC-864B-A8F790633ED5}" destId="{25EE6A1B-D75A-4119-843B-C79BEDE7B264}" srcOrd="8" destOrd="0" presId="urn:microsoft.com/office/officeart/2018/2/layout/IconVerticalSolidList"/>
    <dgm:cxn modelId="{181874CD-C2B8-41DA-9BDF-7C419417CA31}" type="presParOf" srcId="{25EE6A1B-D75A-4119-843B-C79BEDE7B264}" destId="{F20F6027-A9FE-45EF-A902-FFBA75A665ED}" srcOrd="0" destOrd="0" presId="urn:microsoft.com/office/officeart/2018/2/layout/IconVerticalSolidList"/>
    <dgm:cxn modelId="{E88176DA-D9A0-4050-9228-FC98607C7A47}" type="presParOf" srcId="{25EE6A1B-D75A-4119-843B-C79BEDE7B264}" destId="{71B7C312-DAAC-43B7-A98F-90AB98D302DC}" srcOrd="1" destOrd="0" presId="urn:microsoft.com/office/officeart/2018/2/layout/IconVerticalSolidList"/>
    <dgm:cxn modelId="{BB21047D-C655-4210-810A-D50D83E50905}" type="presParOf" srcId="{25EE6A1B-D75A-4119-843B-C79BEDE7B264}" destId="{9BFAB6B8-338D-4B5D-9874-15339C700EBE}" srcOrd="2" destOrd="0" presId="urn:microsoft.com/office/officeart/2018/2/layout/IconVerticalSolidList"/>
    <dgm:cxn modelId="{71052A5B-11E6-4D77-AD2F-CB65A38B2A2A}" type="presParOf" srcId="{25EE6A1B-D75A-4119-843B-C79BEDE7B264}" destId="{E62031C1-833B-4185-A69D-029BAE1BA99C}" srcOrd="3" destOrd="0" presId="urn:microsoft.com/office/officeart/2018/2/layout/IconVerticalSolidList"/>
    <dgm:cxn modelId="{BB55957E-D678-4A85-8598-A4111B8469D1}" type="presParOf" srcId="{5490E3DA-84CD-42CC-864B-A8F790633ED5}" destId="{9D34091F-2D8A-48D4-8389-8DCCCD24DB47}" srcOrd="9" destOrd="0" presId="urn:microsoft.com/office/officeart/2018/2/layout/IconVerticalSolidList"/>
    <dgm:cxn modelId="{390F6029-CFDD-49BA-A5EC-F5729B7AB937}" type="presParOf" srcId="{5490E3DA-84CD-42CC-864B-A8F790633ED5}" destId="{BE98C13B-8121-4D0E-9654-38E47410236B}" srcOrd="10" destOrd="0" presId="urn:microsoft.com/office/officeart/2018/2/layout/IconVerticalSolidList"/>
    <dgm:cxn modelId="{7F512575-3FD7-41BB-8FE5-E2EFBF4C6C68}" type="presParOf" srcId="{BE98C13B-8121-4D0E-9654-38E47410236B}" destId="{BF07126D-70A1-4D58-9F51-3DAC95EFD818}" srcOrd="0" destOrd="0" presId="urn:microsoft.com/office/officeart/2018/2/layout/IconVerticalSolidList"/>
    <dgm:cxn modelId="{F072CA31-13A7-44A6-A332-A94434A9353B}" type="presParOf" srcId="{BE98C13B-8121-4D0E-9654-38E47410236B}" destId="{F1DE1D46-4894-4576-B492-4F82727DF83A}" srcOrd="1" destOrd="0" presId="urn:microsoft.com/office/officeart/2018/2/layout/IconVerticalSolidList"/>
    <dgm:cxn modelId="{14DE5530-E536-49CE-9D78-B1656B9889F4}" type="presParOf" srcId="{BE98C13B-8121-4D0E-9654-38E47410236B}" destId="{AECA8E31-DF6A-48B6-857B-E415609BAEC2}" srcOrd="2" destOrd="0" presId="urn:microsoft.com/office/officeart/2018/2/layout/IconVerticalSolidList"/>
    <dgm:cxn modelId="{AF4A7E02-39B5-418F-9D58-28931ED0B42A}" type="presParOf" srcId="{BE98C13B-8121-4D0E-9654-38E47410236B}" destId="{2D343FA6-3544-4910-8204-82D8450B6A88}" srcOrd="3" destOrd="0" presId="urn:microsoft.com/office/officeart/2018/2/layout/IconVerticalSolidList"/>
    <dgm:cxn modelId="{4FE72BD2-DAE4-40B3-8285-4C93B7EF6F15}" type="presParOf" srcId="{5490E3DA-84CD-42CC-864B-A8F790633ED5}" destId="{19C2BECE-D8E0-40D6-85F7-B376D3A13FD9}" srcOrd="11" destOrd="0" presId="urn:microsoft.com/office/officeart/2018/2/layout/IconVerticalSolidList"/>
    <dgm:cxn modelId="{262AA843-5BBF-4E43-A3E8-74810AF66967}" type="presParOf" srcId="{5490E3DA-84CD-42CC-864B-A8F790633ED5}" destId="{0D2139B5-BD33-4240-8883-FDE197824232}" srcOrd="12" destOrd="0" presId="urn:microsoft.com/office/officeart/2018/2/layout/IconVerticalSolidList"/>
    <dgm:cxn modelId="{F79EDD54-8CAE-476E-BC2B-3CC7ACC34C8C}" type="presParOf" srcId="{0D2139B5-BD33-4240-8883-FDE197824232}" destId="{0C3A1A19-522C-4BD3-91AC-4B51338A790E}" srcOrd="0" destOrd="0" presId="urn:microsoft.com/office/officeart/2018/2/layout/IconVerticalSolidList"/>
    <dgm:cxn modelId="{EA2A5C8C-8356-4AA6-AEA0-DD9308E7E5B4}" type="presParOf" srcId="{0D2139B5-BD33-4240-8883-FDE197824232}" destId="{F960ED74-B2F3-4143-928D-4906790BF463}" srcOrd="1" destOrd="0" presId="urn:microsoft.com/office/officeart/2018/2/layout/IconVerticalSolidList"/>
    <dgm:cxn modelId="{FB834204-C10D-476A-B8C3-A475C5A2BBB9}" type="presParOf" srcId="{0D2139B5-BD33-4240-8883-FDE197824232}" destId="{1774F2B2-D68C-4A5F-80FD-9AE20AC99824}" srcOrd="2" destOrd="0" presId="urn:microsoft.com/office/officeart/2018/2/layout/IconVerticalSolidList"/>
    <dgm:cxn modelId="{F002B1CD-41EB-44ED-A25C-083BA6156973}" type="presParOf" srcId="{0D2139B5-BD33-4240-8883-FDE197824232}" destId="{C65E8980-0E81-41B9-86E5-CE2BE38A170F}" srcOrd="3" destOrd="0" presId="urn:microsoft.com/office/officeart/2018/2/layout/IconVerticalSolidList"/>
    <dgm:cxn modelId="{A3A159DB-5342-4A9D-B171-3F9DCDB52097}" type="presParOf" srcId="{5490E3DA-84CD-42CC-864B-A8F790633ED5}" destId="{6CF29AD1-24F7-479A-A4EB-1B5D3C03B516}" srcOrd="13" destOrd="0" presId="urn:microsoft.com/office/officeart/2018/2/layout/IconVerticalSolidList"/>
    <dgm:cxn modelId="{5A2182B9-ABB0-4208-825E-90E15339638F}" type="presParOf" srcId="{5490E3DA-84CD-42CC-864B-A8F790633ED5}" destId="{7389A33A-A1A8-4440-BF73-57DF21D31564}" srcOrd="14" destOrd="0" presId="urn:microsoft.com/office/officeart/2018/2/layout/IconVerticalSolidList"/>
    <dgm:cxn modelId="{04C6A2AE-BA6F-4AE9-89D6-91E781CB5506}" type="presParOf" srcId="{7389A33A-A1A8-4440-BF73-57DF21D31564}" destId="{C3532A1F-F568-4A18-9A78-26DF0255E9D5}" srcOrd="0" destOrd="0" presId="urn:microsoft.com/office/officeart/2018/2/layout/IconVerticalSolidList"/>
    <dgm:cxn modelId="{0EE3828B-2584-41D3-B3A2-AA024DDDAD24}" type="presParOf" srcId="{7389A33A-A1A8-4440-BF73-57DF21D31564}" destId="{9FDD6F73-8B8F-471E-B0E6-249237CE9630}" srcOrd="1" destOrd="0" presId="urn:microsoft.com/office/officeart/2018/2/layout/IconVerticalSolidList"/>
    <dgm:cxn modelId="{4760F07C-18F4-42E5-A3C7-949D46EF2022}" type="presParOf" srcId="{7389A33A-A1A8-4440-BF73-57DF21D31564}" destId="{2370F064-7AE3-4D1F-A8E6-FC1F2CE6EAD2}" srcOrd="2" destOrd="0" presId="urn:microsoft.com/office/officeart/2018/2/layout/IconVerticalSolidList"/>
    <dgm:cxn modelId="{7624A1F4-8C66-4C54-9A79-34EA4E962CF2}" type="presParOf" srcId="{7389A33A-A1A8-4440-BF73-57DF21D31564}" destId="{A59A8E53-923B-44A0-B501-06C1196297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E5C23C-6FF2-4815-AA00-F8CA98651E45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4B2492-73FC-4005-B9DE-3CCFFF60DD33}">
      <dgm:prSet/>
      <dgm:spPr/>
      <dgm:t>
        <a:bodyPr/>
        <a:lstStyle/>
        <a:p>
          <a:r>
            <a:rPr lang="en-US"/>
            <a:t>On-Demand Self-Service</a:t>
          </a:r>
        </a:p>
      </dgm:t>
    </dgm:pt>
    <dgm:pt modelId="{C9A50E66-F0D3-4AB4-8C58-177815675CFB}" type="parTrans" cxnId="{9D3BD5AD-4DA5-4BE9-8FBC-7CF015E84589}">
      <dgm:prSet/>
      <dgm:spPr/>
      <dgm:t>
        <a:bodyPr/>
        <a:lstStyle/>
        <a:p>
          <a:endParaRPr lang="en-US"/>
        </a:p>
      </dgm:t>
    </dgm:pt>
    <dgm:pt modelId="{8073216E-F6FC-4FC6-9AC6-53DBAC7377C8}" type="sibTrans" cxnId="{9D3BD5AD-4DA5-4BE9-8FBC-7CF015E84589}">
      <dgm:prSet/>
      <dgm:spPr/>
      <dgm:t>
        <a:bodyPr/>
        <a:lstStyle/>
        <a:p>
          <a:endParaRPr lang="en-US"/>
        </a:p>
      </dgm:t>
    </dgm:pt>
    <dgm:pt modelId="{D8009A4E-E44F-4BF8-8CB3-181E79810FBE}">
      <dgm:prSet/>
      <dgm:spPr/>
      <dgm:t>
        <a:bodyPr/>
        <a:lstStyle/>
        <a:p>
          <a:r>
            <a:rPr lang="en-US"/>
            <a:t>Broad Network Access</a:t>
          </a:r>
        </a:p>
      </dgm:t>
    </dgm:pt>
    <dgm:pt modelId="{8BFABD69-A65B-4A03-9A06-21BA654037EC}" type="parTrans" cxnId="{F7B22D70-5A78-44B2-B573-54C570773ED8}">
      <dgm:prSet/>
      <dgm:spPr/>
      <dgm:t>
        <a:bodyPr/>
        <a:lstStyle/>
        <a:p>
          <a:endParaRPr lang="en-US"/>
        </a:p>
      </dgm:t>
    </dgm:pt>
    <dgm:pt modelId="{B2899A07-02E3-4B2D-877E-7D5A0E0B932E}" type="sibTrans" cxnId="{F7B22D70-5A78-44B2-B573-54C570773ED8}">
      <dgm:prSet/>
      <dgm:spPr/>
      <dgm:t>
        <a:bodyPr/>
        <a:lstStyle/>
        <a:p>
          <a:endParaRPr lang="en-US"/>
        </a:p>
      </dgm:t>
    </dgm:pt>
    <dgm:pt modelId="{3192CF61-DBEF-4402-8AD1-A3AC2FC2852F}">
      <dgm:prSet/>
      <dgm:spPr/>
      <dgm:t>
        <a:bodyPr/>
        <a:lstStyle/>
        <a:p>
          <a:r>
            <a:rPr lang="en-US"/>
            <a:t>Resource Pooling</a:t>
          </a:r>
        </a:p>
      </dgm:t>
    </dgm:pt>
    <dgm:pt modelId="{C282B561-DD1A-4A3C-9385-990DF3892496}" type="parTrans" cxnId="{8EDF5A5F-A4CE-44B9-B26A-C3395AF6C55F}">
      <dgm:prSet/>
      <dgm:spPr/>
      <dgm:t>
        <a:bodyPr/>
        <a:lstStyle/>
        <a:p>
          <a:endParaRPr lang="en-US"/>
        </a:p>
      </dgm:t>
    </dgm:pt>
    <dgm:pt modelId="{2F2BCBEE-A2B2-4B03-92BB-B78927E3DE0B}" type="sibTrans" cxnId="{8EDF5A5F-A4CE-44B9-B26A-C3395AF6C55F}">
      <dgm:prSet/>
      <dgm:spPr/>
      <dgm:t>
        <a:bodyPr/>
        <a:lstStyle/>
        <a:p>
          <a:endParaRPr lang="en-US"/>
        </a:p>
      </dgm:t>
    </dgm:pt>
    <dgm:pt modelId="{2568ED17-A770-4559-BEB2-47D74D7A3A93}">
      <dgm:prSet/>
      <dgm:spPr/>
      <dgm:t>
        <a:bodyPr/>
        <a:lstStyle/>
        <a:p>
          <a:r>
            <a:rPr lang="en-US"/>
            <a:t>Rapid Elasticity</a:t>
          </a:r>
        </a:p>
      </dgm:t>
    </dgm:pt>
    <dgm:pt modelId="{4BC246AB-06ED-4C32-87B4-2151DAD36C6D}" type="parTrans" cxnId="{626747EC-E13D-4F77-9AB1-1411ADA0B2FA}">
      <dgm:prSet/>
      <dgm:spPr/>
      <dgm:t>
        <a:bodyPr/>
        <a:lstStyle/>
        <a:p>
          <a:endParaRPr lang="en-US"/>
        </a:p>
      </dgm:t>
    </dgm:pt>
    <dgm:pt modelId="{E705B955-702E-46C1-896B-D21971AD1FA9}" type="sibTrans" cxnId="{626747EC-E13D-4F77-9AB1-1411ADA0B2FA}">
      <dgm:prSet/>
      <dgm:spPr/>
      <dgm:t>
        <a:bodyPr/>
        <a:lstStyle/>
        <a:p>
          <a:endParaRPr lang="en-US"/>
        </a:p>
      </dgm:t>
    </dgm:pt>
    <dgm:pt modelId="{5249FE9F-023E-46A0-B9D7-6DF1A379AD9E}">
      <dgm:prSet/>
      <dgm:spPr/>
      <dgm:t>
        <a:bodyPr/>
        <a:lstStyle/>
        <a:p>
          <a:r>
            <a:rPr lang="en-US"/>
            <a:t>Measured Service</a:t>
          </a:r>
        </a:p>
      </dgm:t>
    </dgm:pt>
    <dgm:pt modelId="{14445DD1-26E6-4ECC-80D1-7E70873566E5}" type="parTrans" cxnId="{DBE2984F-E033-46D3-87F0-EEEDE3898CD5}">
      <dgm:prSet/>
      <dgm:spPr/>
      <dgm:t>
        <a:bodyPr/>
        <a:lstStyle/>
        <a:p>
          <a:endParaRPr lang="en-US"/>
        </a:p>
      </dgm:t>
    </dgm:pt>
    <dgm:pt modelId="{70437D43-F137-473A-9F05-870F9F0BBE98}" type="sibTrans" cxnId="{DBE2984F-E033-46D3-87F0-EEEDE3898CD5}">
      <dgm:prSet/>
      <dgm:spPr/>
      <dgm:t>
        <a:bodyPr/>
        <a:lstStyle/>
        <a:p>
          <a:endParaRPr lang="en-US"/>
        </a:p>
      </dgm:t>
    </dgm:pt>
    <dgm:pt modelId="{34D13135-6703-4509-80EF-53F01796B0F4}">
      <dgm:prSet/>
      <dgm:spPr/>
      <dgm:t>
        <a:bodyPr/>
        <a:lstStyle/>
        <a:p>
          <a:r>
            <a:rPr lang="en-US"/>
            <a:t>Leverage Platform as a Service</a:t>
          </a:r>
        </a:p>
      </dgm:t>
    </dgm:pt>
    <dgm:pt modelId="{5CA35DBF-78C2-4BD5-B410-A1010D37C1E3}" type="parTrans" cxnId="{E8028364-AD24-478E-B389-D6291493EE68}">
      <dgm:prSet/>
      <dgm:spPr/>
      <dgm:t>
        <a:bodyPr/>
        <a:lstStyle/>
        <a:p>
          <a:endParaRPr lang="en-US"/>
        </a:p>
      </dgm:t>
    </dgm:pt>
    <dgm:pt modelId="{EDCBE907-6458-4D26-97DE-2D58D774E777}" type="sibTrans" cxnId="{E8028364-AD24-478E-B389-D6291493EE68}">
      <dgm:prSet/>
      <dgm:spPr/>
      <dgm:t>
        <a:bodyPr/>
        <a:lstStyle/>
        <a:p>
          <a:endParaRPr lang="en-US"/>
        </a:p>
      </dgm:t>
    </dgm:pt>
    <dgm:pt modelId="{63BC5970-4D88-4FC0-AEE7-4D01A16D3F16}">
      <dgm:prSet/>
      <dgm:spPr/>
      <dgm:t>
        <a:bodyPr/>
        <a:lstStyle/>
        <a:p>
          <a:r>
            <a:rPr lang="en-US"/>
            <a:t>Leverage Infrastructure as Code</a:t>
          </a:r>
        </a:p>
      </dgm:t>
    </dgm:pt>
    <dgm:pt modelId="{69753625-73B2-4C47-A1E0-7C373ADAE47B}" type="parTrans" cxnId="{59F38FC4-D60D-40F3-BD4B-7671F68AC4D9}">
      <dgm:prSet/>
      <dgm:spPr/>
      <dgm:t>
        <a:bodyPr/>
        <a:lstStyle/>
        <a:p>
          <a:endParaRPr lang="en-US"/>
        </a:p>
      </dgm:t>
    </dgm:pt>
    <dgm:pt modelId="{D206AAEF-DB02-4DF4-881C-DB16CDC6812B}" type="sibTrans" cxnId="{59F38FC4-D60D-40F3-BD4B-7671F68AC4D9}">
      <dgm:prSet/>
      <dgm:spPr/>
      <dgm:t>
        <a:bodyPr/>
        <a:lstStyle/>
        <a:p>
          <a:endParaRPr lang="en-US"/>
        </a:p>
      </dgm:t>
    </dgm:pt>
    <dgm:pt modelId="{D6D31680-811E-4A4F-8D4B-19D62DB7DFE9}" type="pres">
      <dgm:prSet presAssocID="{6FE5C23C-6FF2-4815-AA00-F8CA98651E45}" presName="root" presStyleCnt="0">
        <dgm:presLayoutVars>
          <dgm:dir/>
          <dgm:resizeHandles val="exact"/>
        </dgm:presLayoutVars>
      </dgm:prSet>
      <dgm:spPr/>
    </dgm:pt>
    <dgm:pt modelId="{A12D5C3B-957D-4E9E-9C25-FC302E697459}" type="pres">
      <dgm:prSet presAssocID="{A54B2492-73FC-4005-B9DE-3CCFFF60DD33}" presName="compNode" presStyleCnt="0"/>
      <dgm:spPr/>
    </dgm:pt>
    <dgm:pt modelId="{85B3BF0C-83A3-4FDB-93A4-5DC334353009}" type="pres">
      <dgm:prSet presAssocID="{A54B2492-73FC-4005-B9DE-3CCFFF60DD33}" presName="bgRect" presStyleLbl="bgShp" presStyleIdx="0" presStyleCnt="7"/>
      <dgm:spPr/>
    </dgm:pt>
    <dgm:pt modelId="{3ED78E01-A397-46AB-A9D9-473DA7515DB6}" type="pres">
      <dgm:prSet presAssocID="{A54B2492-73FC-4005-B9DE-3CCFFF60DD3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45EAA45-89ED-44C7-8A20-0E6DBA8F7540}" type="pres">
      <dgm:prSet presAssocID="{A54B2492-73FC-4005-B9DE-3CCFFF60DD33}" presName="spaceRect" presStyleCnt="0"/>
      <dgm:spPr/>
    </dgm:pt>
    <dgm:pt modelId="{A2812E2E-5EE5-4753-B01F-633D4551D9AD}" type="pres">
      <dgm:prSet presAssocID="{A54B2492-73FC-4005-B9DE-3CCFFF60DD33}" presName="parTx" presStyleLbl="revTx" presStyleIdx="0" presStyleCnt="7">
        <dgm:presLayoutVars>
          <dgm:chMax val="0"/>
          <dgm:chPref val="0"/>
        </dgm:presLayoutVars>
      </dgm:prSet>
      <dgm:spPr/>
    </dgm:pt>
    <dgm:pt modelId="{21A7B82B-3FDD-49A0-BDE3-417039EE1308}" type="pres">
      <dgm:prSet presAssocID="{8073216E-F6FC-4FC6-9AC6-53DBAC7377C8}" presName="sibTrans" presStyleCnt="0"/>
      <dgm:spPr/>
    </dgm:pt>
    <dgm:pt modelId="{977854A6-BB90-4D9B-A940-7E29A1C6C500}" type="pres">
      <dgm:prSet presAssocID="{D8009A4E-E44F-4BF8-8CB3-181E79810FBE}" presName="compNode" presStyleCnt="0"/>
      <dgm:spPr/>
    </dgm:pt>
    <dgm:pt modelId="{6CB23410-2CD4-4570-9EE2-5945744CE9AB}" type="pres">
      <dgm:prSet presAssocID="{D8009A4E-E44F-4BF8-8CB3-181E79810FBE}" presName="bgRect" presStyleLbl="bgShp" presStyleIdx="1" presStyleCnt="7"/>
      <dgm:spPr/>
    </dgm:pt>
    <dgm:pt modelId="{CA381DF2-9529-4D57-B784-DB925453FB15}" type="pres">
      <dgm:prSet presAssocID="{D8009A4E-E44F-4BF8-8CB3-181E79810FB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iversal Access"/>
        </a:ext>
      </dgm:extLst>
    </dgm:pt>
    <dgm:pt modelId="{78FFF92F-2F1C-4453-A387-1A96DB397771}" type="pres">
      <dgm:prSet presAssocID="{D8009A4E-E44F-4BF8-8CB3-181E79810FBE}" presName="spaceRect" presStyleCnt="0"/>
      <dgm:spPr/>
    </dgm:pt>
    <dgm:pt modelId="{63AB4CE5-5161-493F-85DA-658F993FD4AC}" type="pres">
      <dgm:prSet presAssocID="{D8009A4E-E44F-4BF8-8CB3-181E79810FBE}" presName="parTx" presStyleLbl="revTx" presStyleIdx="1" presStyleCnt="7">
        <dgm:presLayoutVars>
          <dgm:chMax val="0"/>
          <dgm:chPref val="0"/>
        </dgm:presLayoutVars>
      </dgm:prSet>
      <dgm:spPr/>
    </dgm:pt>
    <dgm:pt modelId="{3EAC2FC1-374D-4647-80DD-7EAD25B1A526}" type="pres">
      <dgm:prSet presAssocID="{B2899A07-02E3-4B2D-877E-7D5A0E0B932E}" presName="sibTrans" presStyleCnt="0"/>
      <dgm:spPr/>
    </dgm:pt>
    <dgm:pt modelId="{4AD5630A-7468-499C-81B6-7F04342EC850}" type="pres">
      <dgm:prSet presAssocID="{3192CF61-DBEF-4402-8AD1-A3AC2FC2852F}" presName="compNode" presStyleCnt="0"/>
      <dgm:spPr/>
    </dgm:pt>
    <dgm:pt modelId="{384F7CA8-4F73-4A94-A482-2DD4DCF8C17E}" type="pres">
      <dgm:prSet presAssocID="{3192CF61-DBEF-4402-8AD1-A3AC2FC2852F}" presName="bgRect" presStyleLbl="bgShp" presStyleIdx="2" presStyleCnt="7"/>
      <dgm:spPr/>
    </dgm:pt>
    <dgm:pt modelId="{8CCB2969-5054-4EFB-B236-D73B956BB323}" type="pres">
      <dgm:prSet presAssocID="{3192CF61-DBEF-4402-8AD1-A3AC2FC2852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7B2B989D-9E2D-434B-A6C7-8C2AFEEC4FC7}" type="pres">
      <dgm:prSet presAssocID="{3192CF61-DBEF-4402-8AD1-A3AC2FC2852F}" presName="spaceRect" presStyleCnt="0"/>
      <dgm:spPr/>
    </dgm:pt>
    <dgm:pt modelId="{96F9089D-5793-427D-9B6A-C117F6D5554C}" type="pres">
      <dgm:prSet presAssocID="{3192CF61-DBEF-4402-8AD1-A3AC2FC2852F}" presName="parTx" presStyleLbl="revTx" presStyleIdx="2" presStyleCnt="7">
        <dgm:presLayoutVars>
          <dgm:chMax val="0"/>
          <dgm:chPref val="0"/>
        </dgm:presLayoutVars>
      </dgm:prSet>
      <dgm:spPr/>
    </dgm:pt>
    <dgm:pt modelId="{0EEB63FD-D4AE-4B87-AF3B-3A310D3A14A1}" type="pres">
      <dgm:prSet presAssocID="{2F2BCBEE-A2B2-4B03-92BB-B78927E3DE0B}" presName="sibTrans" presStyleCnt="0"/>
      <dgm:spPr/>
    </dgm:pt>
    <dgm:pt modelId="{FE69F6BF-25EA-4AE2-906A-D972479E6699}" type="pres">
      <dgm:prSet presAssocID="{2568ED17-A770-4559-BEB2-47D74D7A3A93}" presName="compNode" presStyleCnt="0"/>
      <dgm:spPr/>
    </dgm:pt>
    <dgm:pt modelId="{60D04337-0E4D-4767-9F73-5E763C573EA2}" type="pres">
      <dgm:prSet presAssocID="{2568ED17-A770-4559-BEB2-47D74D7A3A93}" presName="bgRect" presStyleLbl="bgShp" presStyleIdx="3" presStyleCnt="7"/>
      <dgm:spPr/>
    </dgm:pt>
    <dgm:pt modelId="{756C71FA-9EDD-49B1-8E85-7CE8A6DD8F41}" type="pres">
      <dgm:prSet presAssocID="{2568ED17-A770-4559-BEB2-47D74D7A3A93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A0EA486-AE60-484A-9A33-DB69C37B4A0F}" type="pres">
      <dgm:prSet presAssocID="{2568ED17-A770-4559-BEB2-47D74D7A3A93}" presName="spaceRect" presStyleCnt="0"/>
      <dgm:spPr/>
    </dgm:pt>
    <dgm:pt modelId="{D5F0C380-6F43-4A17-B9CC-E655236001CE}" type="pres">
      <dgm:prSet presAssocID="{2568ED17-A770-4559-BEB2-47D74D7A3A93}" presName="parTx" presStyleLbl="revTx" presStyleIdx="3" presStyleCnt="7">
        <dgm:presLayoutVars>
          <dgm:chMax val="0"/>
          <dgm:chPref val="0"/>
        </dgm:presLayoutVars>
      </dgm:prSet>
      <dgm:spPr/>
    </dgm:pt>
    <dgm:pt modelId="{7F603D7F-AA52-4F83-B7A2-5D26427F3C6D}" type="pres">
      <dgm:prSet presAssocID="{E705B955-702E-46C1-896B-D21971AD1FA9}" presName="sibTrans" presStyleCnt="0"/>
      <dgm:spPr/>
    </dgm:pt>
    <dgm:pt modelId="{0CCA95F1-470B-4E5D-8B90-8B82F33B9AEA}" type="pres">
      <dgm:prSet presAssocID="{5249FE9F-023E-46A0-B9D7-6DF1A379AD9E}" presName="compNode" presStyleCnt="0"/>
      <dgm:spPr/>
    </dgm:pt>
    <dgm:pt modelId="{DC969B8A-1BBB-4630-B23F-57405B060A6B}" type="pres">
      <dgm:prSet presAssocID="{5249FE9F-023E-46A0-B9D7-6DF1A379AD9E}" presName="bgRect" presStyleLbl="bgShp" presStyleIdx="4" presStyleCnt="7"/>
      <dgm:spPr/>
    </dgm:pt>
    <dgm:pt modelId="{3FDB6557-4536-4FFC-8C3F-36E1FF34D1C6}" type="pres">
      <dgm:prSet presAssocID="{5249FE9F-023E-46A0-B9D7-6DF1A379AD9E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4EE73423-A2C0-405C-8AAF-0FADFBF2BB5E}" type="pres">
      <dgm:prSet presAssocID="{5249FE9F-023E-46A0-B9D7-6DF1A379AD9E}" presName="spaceRect" presStyleCnt="0"/>
      <dgm:spPr/>
    </dgm:pt>
    <dgm:pt modelId="{F4D31607-A2F6-40D1-98AA-1629F1A16B18}" type="pres">
      <dgm:prSet presAssocID="{5249FE9F-023E-46A0-B9D7-6DF1A379AD9E}" presName="parTx" presStyleLbl="revTx" presStyleIdx="4" presStyleCnt="7">
        <dgm:presLayoutVars>
          <dgm:chMax val="0"/>
          <dgm:chPref val="0"/>
        </dgm:presLayoutVars>
      </dgm:prSet>
      <dgm:spPr/>
    </dgm:pt>
    <dgm:pt modelId="{C3453277-2639-4A40-AC29-2B8CE6C45B13}" type="pres">
      <dgm:prSet presAssocID="{70437D43-F137-473A-9F05-870F9F0BBE98}" presName="sibTrans" presStyleCnt="0"/>
      <dgm:spPr/>
    </dgm:pt>
    <dgm:pt modelId="{8AE7C277-C58E-4A69-84CE-3FA9BBD9B981}" type="pres">
      <dgm:prSet presAssocID="{34D13135-6703-4509-80EF-53F01796B0F4}" presName="compNode" presStyleCnt="0"/>
      <dgm:spPr/>
    </dgm:pt>
    <dgm:pt modelId="{2E1B314C-C70C-4304-AE08-76A35FFEA340}" type="pres">
      <dgm:prSet presAssocID="{34D13135-6703-4509-80EF-53F01796B0F4}" presName="bgRect" presStyleLbl="bgShp" presStyleIdx="5" presStyleCnt="7"/>
      <dgm:spPr/>
    </dgm:pt>
    <dgm:pt modelId="{F927AEE9-4E8F-4A86-917C-C9DA537F764F}" type="pres">
      <dgm:prSet presAssocID="{34D13135-6703-4509-80EF-53F01796B0F4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002197E0-5079-4B1B-A008-1F036EC84EC5}" type="pres">
      <dgm:prSet presAssocID="{34D13135-6703-4509-80EF-53F01796B0F4}" presName="spaceRect" presStyleCnt="0"/>
      <dgm:spPr/>
    </dgm:pt>
    <dgm:pt modelId="{13074CDD-428F-438D-A5F4-0392E3DD5BC2}" type="pres">
      <dgm:prSet presAssocID="{34D13135-6703-4509-80EF-53F01796B0F4}" presName="parTx" presStyleLbl="revTx" presStyleIdx="5" presStyleCnt="7">
        <dgm:presLayoutVars>
          <dgm:chMax val="0"/>
          <dgm:chPref val="0"/>
        </dgm:presLayoutVars>
      </dgm:prSet>
      <dgm:spPr/>
    </dgm:pt>
    <dgm:pt modelId="{CCACE102-5EB8-4CB7-BC33-14FCB0797C68}" type="pres">
      <dgm:prSet presAssocID="{EDCBE907-6458-4D26-97DE-2D58D774E777}" presName="sibTrans" presStyleCnt="0"/>
      <dgm:spPr/>
    </dgm:pt>
    <dgm:pt modelId="{EC531F36-6432-4007-AD34-1B2B3FA74E9A}" type="pres">
      <dgm:prSet presAssocID="{63BC5970-4D88-4FC0-AEE7-4D01A16D3F16}" presName="compNode" presStyleCnt="0"/>
      <dgm:spPr/>
    </dgm:pt>
    <dgm:pt modelId="{90B32AB6-5289-45A5-A4C7-7A3C1152C00B}" type="pres">
      <dgm:prSet presAssocID="{63BC5970-4D88-4FC0-AEE7-4D01A16D3F16}" presName="bgRect" presStyleLbl="bgShp" presStyleIdx="6" presStyleCnt="7"/>
      <dgm:spPr/>
    </dgm:pt>
    <dgm:pt modelId="{11CC6C48-7219-4523-A5A3-455B75AB054D}" type="pres">
      <dgm:prSet presAssocID="{63BC5970-4D88-4FC0-AEE7-4D01A16D3F16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A5E801A-B2B5-4DA9-B550-B543CCB6B7DA}" type="pres">
      <dgm:prSet presAssocID="{63BC5970-4D88-4FC0-AEE7-4D01A16D3F16}" presName="spaceRect" presStyleCnt="0"/>
      <dgm:spPr/>
    </dgm:pt>
    <dgm:pt modelId="{05EC0DCE-9DD0-4800-9E4A-700D432FBBBB}" type="pres">
      <dgm:prSet presAssocID="{63BC5970-4D88-4FC0-AEE7-4D01A16D3F16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60BC5E3F-BD72-4B1F-BE58-9A953001AFFF}" type="presOf" srcId="{34D13135-6703-4509-80EF-53F01796B0F4}" destId="{13074CDD-428F-438D-A5F4-0392E3DD5BC2}" srcOrd="0" destOrd="0" presId="urn:microsoft.com/office/officeart/2018/2/layout/IconVerticalSolidList"/>
    <dgm:cxn modelId="{8EDF5A5F-A4CE-44B9-B26A-C3395AF6C55F}" srcId="{6FE5C23C-6FF2-4815-AA00-F8CA98651E45}" destId="{3192CF61-DBEF-4402-8AD1-A3AC2FC2852F}" srcOrd="2" destOrd="0" parTransId="{C282B561-DD1A-4A3C-9385-990DF3892496}" sibTransId="{2F2BCBEE-A2B2-4B03-92BB-B78927E3DE0B}"/>
    <dgm:cxn modelId="{E8028364-AD24-478E-B389-D6291493EE68}" srcId="{6FE5C23C-6FF2-4815-AA00-F8CA98651E45}" destId="{34D13135-6703-4509-80EF-53F01796B0F4}" srcOrd="5" destOrd="0" parTransId="{5CA35DBF-78C2-4BD5-B410-A1010D37C1E3}" sibTransId="{EDCBE907-6458-4D26-97DE-2D58D774E777}"/>
    <dgm:cxn modelId="{DBE2984F-E033-46D3-87F0-EEEDE3898CD5}" srcId="{6FE5C23C-6FF2-4815-AA00-F8CA98651E45}" destId="{5249FE9F-023E-46A0-B9D7-6DF1A379AD9E}" srcOrd="4" destOrd="0" parTransId="{14445DD1-26E6-4ECC-80D1-7E70873566E5}" sibTransId="{70437D43-F137-473A-9F05-870F9F0BBE98}"/>
    <dgm:cxn modelId="{F7B22D70-5A78-44B2-B573-54C570773ED8}" srcId="{6FE5C23C-6FF2-4815-AA00-F8CA98651E45}" destId="{D8009A4E-E44F-4BF8-8CB3-181E79810FBE}" srcOrd="1" destOrd="0" parTransId="{8BFABD69-A65B-4A03-9A06-21BA654037EC}" sibTransId="{B2899A07-02E3-4B2D-877E-7D5A0E0B932E}"/>
    <dgm:cxn modelId="{3F22FF75-315E-4362-88AE-25BCFA436ACA}" type="presOf" srcId="{3192CF61-DBEF-4402-8AD1-A3AC2FC2852F}" destId="{96F9089D-5793-427D-9B6A-C117F6D5554C}" srcOrd="0" destOrd="0" presId="urn:microsoft.com/office/officeart/2018/2/layout/IconVerticalSolidList"/>
    <dgm:cxn modelId="{C632A657-2854-4BF6-B2D5-A9C22D7D68D1}" type="presOf" srcId="{2568ED17-A770-4559-BEB2-47D74D7A3A93}" destId="{D5F0C380-6F43-4A17-B9CC-E655236001CE}" srcOrd="0" destOrd="0" presId="urn:microsoft.com/office/officeart/2018/2/layout/IconVerticalSolidList"/>
    <dgm:cxn modelId="{CA8D057F-1FDC-4CF9-B691-7E44BDDA408F}" type="presOf" srcId="{D8009A4E-E44F-4BF8-8CB3-181E79810FBE}" destId="{63AB4CE5-5161-493F-85DA-658F993FD4AC}" srcOrd="0" destOrd="0" presId="urn:microsoft.com/office/officeart/2018/2/layout/IconVerticalSolidList"/>
    <dgm:cxn modelId="{9D3BD5AD-4DA5-4BE9-8FBC-7CF015E84589}" srcId="{6FE5C23C-6FF2-4815-AA00-F8CA98651E45}" destId="{A54B2492-73FC-4005-B9DE-3CCFFF60DD33}" srcOrd="0" destOrd="0" parTransId="{C9A50E66-F0D3-4AB4-8C58-177815675CFB}" sibTransId="{8073216E-F6FC-4FC6-9AC6-53DBAC7377C8}"/>
    <dgm:cxn modelId="{4B246CC3-D31A-4BCA-AA0A-F76728132D3C}" type="presOf" srcId="{6FE5C23C-6FF2-4815-AA00-F8CA98651E45}" destId="{D6D31680-811E-4A4F-8D4B-19D62DB7DFE9}" srcOrd="0" destOrd="0" presId="urn:microsoft.com/office/officeart/2018/2/layout/IconVerticalSolidList"/>
    <dgm:cxn modelId="{59F38FC4-D60D-40F3-BD4B-7671F68AC4D9}" srcId="{6FE5C23C-6FF2-4815-AA00-F8CA98651E45}" destId="{63BC5970-4D88-4FC0-AEE7-4D01A16D3F16}" srcOrd="6" destOrd="0" parTransId="{69753625-73B2-4C47-A1E0-7C373ADAE47B}" sibTransId="{D206AAEF-DB02-4DF4-881C-DB16CDC6812B}"/>
    <dgm:cxn modelId="{31C23ACB-C92D-4A05-A5E0-4394A53E836F}" type="presOf" srcId="{A54B2492-73FC-4005-B9DE-3CCFFF60DD33}" destId="{A2812E2E-5EE5-4753-B01F-633D4551D9AD}" srcOrd="0" destOrd="0" presId="urn:microsoft.com/office/officeart/2018/2/layout/IconVerticalSolidList"/>
    <dgm:cxn modelId="{454E38D7-8208-48F2-AC7A-4DC398EB9E80}" type="presOf" srcId="{63BC5970-4D88-4FC0-AEE7-4D01A16D3F16}" destId="{05EC0DCE-9DD0-4800-9E4A-700D432FBBBB}" srcOrd="0" destOrd="0" presId="urn:microsoft.com/office/officeart/2018/2/layout/IconVerticalSolidList"/>
    <dgm:cxn modelId="{D4D455E8-774B-4F04-8857-A7CFB3111504}" type="presOf" srcId="{5249FE9F-023E-46A0-B9D7-6DF1A379AD9E}" destId="{F4D31607-A2F6-40D1-98AA-1629F1A16B18}" srcOrd="0" destOrd="0" presId="urn:microsoft.com/office/officeart/2018/2/layout/IconVerticalSolidList"/>
    <dgm:cxn modelId="{626747EC-E13D-4F77-9AB1-1411ADA0B2FA}" srcId="{6FE5C23C-6FF2-4815-AA00-F8CA98651E45}" destId="{2568ED17-A770-4559-BEB2-47D74D7A3A93}" srcOrd="3" destOrd="0" parTransId="{4BC246AB-06ED-4C32-87B4-2151DAD36C6D}" sibTransId="{E705B955-702E-46C1-896B-D21971AD1FA9}"/>
    <dgm:cxn modelId="{B53724A6-6200-4193-B770-1C6AA9826806}" type="presParOf" srcId="{D6D31680-811E-4A4F-8D4B-19D62DB7DFE9}" destId="{A12D5C3B-957D-4E9E-9C25-FC302E697459}" srcOrd="0" destOrd="0" presId="urn:microsoft.com/office/officeart/2018/2/layout/IconVerticalSolidList"/>
    <dgm:cxn modelId="{4CEE2109-9544-448A-BBB0-E93A02E7E118}" type="presParOf" srcId="{A12D5C3B-957D-4E9E-9C25-FC302E697459}" destId="{85B3BF0C-83A3-4FDB-93A4-5DC334353009}" srcOrd="0" destOrd="0" presId="urn:microsoft.com/office/officeart/2018/2/layout/IconVerticalSolidList"/>
    <dgm:cxn modelId="{17DA54AA-CF34-456D-8B64-89E8439194C8}" type="presParOf" srcId="{A12D5C3B-957D-4E9E-9C25-FC302E697459}" destId="{3ED78E01-A397-46AB-A9D9-473DA7515DB6}" srcOrd="1" destOrd="0" presId="urn:microsoft.com/office/officeart/2018/2/layout/IconVerticalSolidList"/>
    <dgm:cxn modelId="{31A1CE7F-6D31-47DD-93A4-8638045B8A77}" type="presParOf" srcId="{A12D5C3B-957D-4E9E-9C25-FC302E697459}" destId="{F45EAA45-89ED-44C7-8A20-0E6DBA8F7540}" srcOrd="2" destOrd="0" presId="urn:microsoft.com/office/officeart/2018/2/layout/IconVerticalSolidList"/>
    <dgm:cxn modelId="{9281A220-3553-4A30-A57C-8C328233D63D}" type="presParOf" srcId="{A12D5C3B-957D-4E9E-9C25-FC302E697459}" destId="{A2812E2E-5EE5-4753-B01F-633D4551D9AD}" srcOrd="3" destOrd="0" presId="urn:microsoft.com/office/officeart/2018/2/layout/IconVerticalSolidList"/>
    <dgm:cxn modelId="{3C502F93-9D1E-40FC-8A4A-C795F2354900}" type="presParOf" srcId="{D6D31680-811E-4A4F-8D4B-19D62DB7DFE9}" destId="{21A7B82B-3FDD-49A0-BDE3-417039EE1308}" srcOrd="1" destOrd="0" presId="urn:microsoft.com/office/officeart/2018/2/layout/IconVerticalSolidList"/>
    <dgm:cxn modelId="{B05B16AE-A2FD-48BB-948E-81402ADBD94F}" type="presParOf" srcId="{D6D31680-811E-4A4F-8D4B-19D62DB7DFE9}" destId="{977854A6-BB90-4D9B-A940-7E29A1C6C500}" srcOrd="2" destOrd="0" presId="urn:microsoft.com/office/officeart/2018/2/layout/IconVerticalSolidList"/>
    <dgm:cxn modelId="{B2DF83FA-111E-45F1-AB63-B7DE3013206C}" type="presParOf" srcId="{977854A6-BB90-4D9B-A940-7E29A1C6C500}" destId="{6CB23410-2CD4-4570-9EE2-5945744CE9AB}" srcOrd="0" destOrd="0" presId="urn:microsoft.com/office/officeart/2018/2/layout/IconVerticalSolidList"/>
    <dgm:cxn modelId="{A69EE153-8B62-4955-8251-B78673ABCE93}" type="presParOf" srcId="{977854A6-BB90-4D9B-A940-7E29A1C6C500}" destId="{CA381DF2-9529-4D57-B784-DB925453FB15}" srcOrd="1" destOrd="0" presId="urn:microsoft.com/office/officeart/2018/2/layout/IconVerticalSolidList"/>
    <dgm:cxn modelId="{BD59C8E6-E8DF-48BD-9424-A341A193E65C}" type="presParOf" srcId="{977854A6-BB90-4D9B-A940-7E29A1C6C500}" destId="{78FFF92F-2F1C-4453-A387-1A96DB397771}" srcOrd="2" destOrd="0" presId="urn:microsoft.com/office/officeart/2018/2/layout/IconVerticalSolidList"/>
    <dgm:cxn modelId="{501D824A-0DC0-47C8-B4C6-C90561BF4AB0}" type="presParOf" srcId="{977854A6-BB90-4D9B-A940-7E29A1C6C500}" destId="{63AB4CE5-5161-493F-85DA-658F993FD4AC}" srcOrd="3" destOrd="0" presId="urn:microsoft.com/office/officeart/2018/2/layout/IconVerticalSolidList"/>
    <dgm:cxn modelId="{046244B1-BACE-49C1-AD84-CF6E6BBFC908}" type="presParOf" srcId="{D6D31680-811E-4A4F-8D4B-19D62DB7DFE9}" destId="{3EAC2FC1-374D-4647-80DD-7EAD25B1A526}" srcOrd="3" destOrd="0" presId="urn:microsoft.com/office/officeart/2018/2/layout/IconVerticalSolidList"/>
    <dgm:cxn modelId="{512CB995-B1C2-46B5-86FC-329D81FAF44D}" type="presParOf" srcId="{D6D31680-811E-4A4F-8D4B-19D62DB7DFE9}" destId="{4AD5630A-7468-499C-81B6-7F04342EC850}" srcOrd="4" destOrd="0" presId="urn:microsoft.com/office/officeart/2018/2/layout/IconVerticalSolidList"/>
    <dgm:cxn modelId="{FAE84BFA-C9FD-427A-928E-27CE29B9FACB}" type="presParOf" srcId="{4AD5630A-7468-499C-81B6-7F04342EC850}" destId="{384F7CA8-4F73-4A94-A482-2DD4DCF8C17E}" srcOrd="0" destOrd="0" presId="urn:microsoft.com/office/officeart/2018/2/layout/IconVerticalSolidList"/>
    <dgm:cxn modelId="{18A8551E-E61B-4149-8847-280F8D0F6050}" type="presParOf" srcId="{4AD5630A-7468-499C-81B6-7F04342EC850}" destId="{8CCB2969-5054-4EFB-B236-D73B956BB323}" srcOrd="1" destOrd="0" presId="urn:microsoft.com/office/officeart/2018/2/layout/IconVerticalSolidList"/>
    <dgm:cxn modelId="{ECD03AC9-1301-46FC-A4F9-A4805645E8D7}" type="presParOf" srcId="{4AD5630A-7468-499C-81B6-7F04342EC850}" destId="{7B2B989D-9E2D-434B-A6C7-8C2AFEEC4FC7}" srcOrd="2" destOrd="0" presId="urn:microsoft.com/office/officeart/2018/2/layout/IconVerticalSolidList"/>
    <dgm:cxn modelId="{53AC14BC-D302-4FA9-8342-1E3E8BEF0A4D}" type="presParOf" srcId="{4AD5630A-7468-499C-81B6-7F04342EC850}" destId="{96F9089D-5793-427D-9B6A-C117F6D5554C}" srcOrd="3" destOrd="0" presId="urn:microsoft.com/office/officeart/2018/2/layout/IconVerticalSolidList"/>
    <dgm:cxn modelId="{E10B2C72-EF2C-41FE-B7E7-4806BEE65A07}" type="presParOf" srcId="{D6D31680-811E-4A4F-8D4B-19D62DB7DFE9}" destId="{0EEB63FD-D4AE-4B87-AF3B-3A310D3A14A1}" srcOrd="5" destOrd="0" presId="urn:microsoft.com/office/officeart/2018/2/layout/IconVerticalSolidList"/>
    <dgm:cxn modelId="{631670B3-B7CF-4DE1-A241-1D42C85BA3DC}" type="presParOf" srcId="{D6D31680-811E-4A4F-8D4B-19D62DB7DFE9}" destId="{FE69F6BF-25EA-4AE2-906A-D972479E6699}" srcOrd="6" destOrd="0" presId="urn:microsoft.com/office/officeart/2018/2/layout/IconVerticalSolidList"/>
    <dgm:cxn modelId="{D484E814-6091-46A4-9EB0-6169AB421B17}" type="presParOf" srcId="{FE69F6BF-25EA-4AE2-906A-D972479E6699}" destId="{60D04337-0E4D-4767-9F73-5E763C573EA2}" srcOrd="0" destOrd="0" presId="urn:microsoft.com/office/officeart/2018/2/layout/IconVerticalSolidList"/>
    <dgm:cxn modelId="{FC830296-DF90-4503-9978-F90EFBE69F40}" type="presParOf" srcId="{FE69F6BF-25EA-4AE2-906A-D972479E6699}" destId="{756C71FA-9EDD-49B1-8E85-7CE8A6DD8F41}" srcOrd="1" destOrd="0" presId="urn:microsoft.com/office/officeart/2018/2/layout/IconVerticalSolidList"/>
    <dgm:cxn modelId="{81212D74-4C0C-4632-82AB-211642430477}" type="presParOf" srcId="{FE69F6BF-25EA-4AE2-906A-D972479E6699}" destId="{0A0EA486-AE60-484A-9A33-DB69C37B4A0F}" srcOrd="2" destOrd="0" presId="urn:microsoft.com/office/officeart/2018/2/layout/IconVerticalSolidList"/>
    <dgm:cxn modelId="{062ED08C-219F-49DA-86CD-4D4191E4214D}" type="presParOf" srcId="{FE69F6BF-25EA-4AE2-906A-D972479E6699}" destId="{D5F0C380-6F43-4A17-B9CC-E655236001CE}" srcOrd="3" destOrd="0" presId="urn:microsoft.com/office/officeart/2018/2/layout/IconVerticalSolidList"/>
    <dgm:cxn modelId="{9BB617C9-C6F7-489F-868C-1234FA9D4E36}" type="presParOf" srcId="{D6D31680-811E-4A4F-8D4B-19D62DB7DFE9}" destId="{7F603D7F-AA52-4F83-B7A2-5D26427F3C6D}" srcOrd="7" destOrd="0" presId="urn:microsoft.com/office/officeart/2018/2/layout/IconVerticalSolidList"/>
    <dgm:cxn modelId="{0FD08962-C89D-43F3-B867-7D58CC9FA7E3}" type="presParOf" srcId="{D6D31680-811E-4A4F-8D4B-19D62DB7DFE9}" destId="{0CCA95F1-470B-4E5D-8B90-8B82F33B9AEA}" srcOrd="8" destOrd="0" presId="urn:microsoft.com/office/officeart/2018/2/layout/IconVerticalSolidList"/>
    <dgm:cxn modelId="{850C6811-8B8B-4B47-9F8B-0E315FE61A96}" type="presParOf" srcId="{0CCA95F1-470B-4E5D-8B90-8B82F33B9AEA}" destId="{DC969B8A-1BBB-4630-B23F-57405B060A6B}" srcOrd="0" destOrd="0" presId="urn:microsoft.com/office/officeart/2018/2/layout/IconVerticalSolidList"/>
    <dgm:cxn modelId="{9343E8E9-5406-43D8-A3A1-B0F0ECD7FF75}" type="presParOf" srcId="{0CCA95F1-470B-4E5D-8B90-8B82F33B9AEA}" destId="{3FDB6557-4536-4FFC-8C3F-36E1FF34D1C6}" srcOrd="1" destOrd="0" presId="urn:microsoft.com/office/officeart/2018/2/layout/IconVerticalSolidList"/>
    <dgm:cxn modelId="{C7A4E7CC-9A86-470F-8000-550E4CB616A4}" type="presParOf" srcId="{0CCA95F1-470B-4E5D-8B90-8B82F33B9AEA}" destId="{4EE73423-A2C0-405C-8AAF-0FADFBF2BB5E}" srcOrd="2" destOrd="0" presId="urn:microsoft.com/office/officeart/2018/2/layout/IconVerticalSolidList"/>
    <dgm:cxn modelId="{073EF4E6-7A1E-4ED6-8A11-675950C71578}" type="presParOf" srcId="{0CCA95F1-470B-4E5D-8B90-8B82F33B9AEA}" destId="{F4D31607-A2F6-40D1-98AA-1629F1A16B18}" srcOrd="3" destOrd="0" presId="urn:microsoft.com/office/officeart/2018/2/layout/IconVerticalSolidList"/>
    <dgm:cxn modelId="{611E6B94-2317-406E-896D-0C9307823D96}" type="presParOf" srcId="{D6D31680-811E-4A4F-8D4B-19D62DB7DFE9}" destId="{C3453277-2639-4A40-AC29-2B8CE6C45B13}" srcOrd="9" destOrd="0" presId="urn:microsoft.com/office/officeart/2018/2/layout/IconVerticalSolidList"/>
    <dgm:cxn modelId="{E001E859-5DD5-48D6-926B-AEE5B1703FD8}" type="presParOf" srcId="{D6D31680-811E-4A4F-8D4B-19D62DB7DFE9}" destId="{8AE7C277-C58E-4A69-84CE-3FA9BBD9B981}" srcOrd="10" destOrd="0" presId="urn:microsoft.com/office/officeart/2018/2/layout/IconVerticalSolidList"/>
    <dgm:cxn modelId="{C6BF7B1F-6B5A-46A7-AC9D-208CE16ECBE2}" type="presParOf" srcId="{8AE7C277-C58E-4A69-84CE-3FA9BBD9B981}" destId="{2E1B314C-C70C-4304-AE08-76A35FFEA340}" srcOrd="0" destOrd="0" presId="urn:microsoft.com/office/officeart/2018/2/layout/IconVerticalSolidList"/>
    <dgm:cxn modelId="{9E929E46-E003-4E1C-9F54-0D568305B548}" type="presParOf" srcId="{8AE7C277-C58E-4A69-84CE-3FA9BBD9B981}" destId="{F927AEE9-4E8F-4A86-917C-C9DA537F764F}" srcOrd="1" destOrd="0" presId="urn:microsoft.com/office/officeart/2018/2/layout/IconVerticalSolidList"/>
    <dgm:cxn modelId="{2DCB4A20-8E4A-4543-A710-4D8928E776D7}" type="presParOf" srcId="{8AE7C277-C58E-4A69-84CE-3FA9BBD9B981}" destId="{002197E0-5079-4B1B-A008-1F036EC84EC5}" srcOrd="2" destOrd="0" presId="urn:microsoft.com/office/officeart/2018/2/layout/IconVerticalSolidList"/>
    <dgm:cxn modelId="{38BFBCEC-F696-4EF1-AC25-5923735BA8D4}" type="presParOf" srcId="{8AE7C277-C58E-4A69-84CE-3FA9BBD9B981}" destId="{13074CDD-428F-438D-A5F4-0392E3DD5BC2}" srcOrd="3" destOrd="0" presId="urn:microsoft.com/office/officeart/2018/2/layout/IconVerticalSolidList"/>
    <dgm:cxn modelId="{1E675393-5FBA-4A80-997E-86DB02CBE5C6}" type="presParOf" srcId="{D6D31680-811E-4A4F-8D4B-19D62DB7DFE9}" destId="{CCACE102-5EB8-4CB7-BC33-14FCB0797C68}" srcOrd="11" destOrd="0" presId="urn:microsoft.com/office/officeart/2018/2/layout/IconVerticalSolidList"/>
    <dgm:cxn modelId="{D772C934-346F-4E44-968E-EE9786E3A68C}" type="presParOf" srcId="{D6D31680-811E-4A4F-8D4B-19D62DB7DFE9}" destId="{EC531F36-6432-4007-AD34-1B2B3FA74E9A}" srcOrd="12" destOrd="0" presId="urn:microsoft.com/office/officeart/2018/2/layout/IconVerticalSolidList"/>
    <dgm:cxn modelId="{79055889-FE4F-4933-8C46-67BFA3EB45A5}" type="presParOf" srcId="{EC531F36-6432-4007-AD34-1B2B3FA74E9A}" destId="{90B32AB6-5289-45A5-A4C7-7A3C1152C00B}" srcOrd="0" destOrd="0" presId="urn:microsoft.com/office/officeart/2018/2/layout/IconVerticalSolidList"/>
    <dgm:cxn modelId="{04D7A7D1-D903-46FF-A6A8-77361074810B}" type="presParOf" srcId="{EC531F36-6432-4007-AD34-1B2B3FA74E9A}" destId="{11CC6C48-7219-4523-A5A3-455B75AB054D}" srcOrd="1" destOrd="0" presId="urn:microsoft.com/office/officeart/2018/2/layout/IconVerticalSolidList"/>
    <dgm:cxn modelId="{26B76391-7C22-45A9-BB04-35B8B12CBD61}" type="presParOf" srcId="{EC531F36-6432-4007-AD34-1B2B3FA74E9A}" destId="{CA5E801A-B2B5-4DA9-B550-B543CCB6B7DA}" srcOrd="2" destOrd="0" presId="urn:microsoft.com/office/officeart/2018/2/layout/IconVerticalSolidList"/>
    <dgm:cxn modelId="{401CFCAF-4BA0-448A-8E01-BE2A6B29CC0F}" type="presParOf" srcId="{EC531F36-6432-4007-AD34-1B2B3FA74E9A}" destId="{05EC0DCE-9DD0-4800-9E4A-700D432FBB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DAF149A-5989-4CAA-8D6E-0144AB2819F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3061D9-A2CB-4E67-85E3-DFC8D9E39664}">
      <dgm:prSet/>
      <dgm:spPr/>
      <dgm:t>
        <a:bodyPr/>
        <a:lstStyle/>
        <a:p>
          <a:r>
            <a:rPr lang="en-US"/>
            <a:t>Small Batches Release Frequently</a:t>
          </a:r>
        </a:p>
      </dgm:t>
    </dgm:pt>
    <dgm:pt modelId="{BA4A4732-BB94-4762-A99C-4A436C16AE79}" type="parTrans" cxnId="{4400CDF6-3988-460B-A5F3-18F6A58672AA}">
      <dgm:prSet/>
      <dgm:spPr/>
      <dgm:t>
        <a:bodyPr/>
        <a:lstStyle/>
        <a:p>
          <a:endParaRPr lang="en-US"/>
        </a:p>
      </dgm:t>
    </dgm:pt>
    <dgm:pt modelId="{46C892BA-711D-4C8A-B515-AC13C0E151E8}" type="sibTrans" cxnId="{4400CDF6-3988-460B-A5F3-18F6A58672AA}">
      <dgm:prSet/>
      <dgm:spPr/>
      <dgm:t>
        <a:bodyPr/>
        <a:lstStyle/>
        <a:p>
          <a:endParaRPr lang="en-US"/>
        </a:p>
      </dgm:t>
    </dgm:pt>
    <dgm:pt modelId="{FB3BF647-2F38-4CBD-9550-D959C8F080A0}">
      <dgm:prSet/>
      <dgm:spPr/>
      <dgm:t>
        <a:bodyPr/>
        <a:lstStyle/>
        <a:p>
          <a:r>
            <a:rPr lang="en-US"/>
            <a:t>The extent to which teams slice up products and features into small batches that can be completed in less than a week and release frequently, including the use of minimum viable products (MVPs)</a:t>
          </a:r>
        </a:p>
      </dgm:t>
    </dgm:pt>
    <dgm:pt modelId="{85CC9F2D-7B4D-4048-82B6-3BCA86BC1B71}" type="parTrans" cxnId="{87425255-464B-4FF0-ABA8-56A90B3849D5}">
      <dgm:prSet/>
      <dgm:spPr/>
      <dgm:t>
        <a:bodyPr/>
        <a:lstStyle/>
        <a:p>
          <a:endParaRPr lang="en-US"/>
        </a:p>
      </dgm:t>
    </dgm:pt>
    <dgm:pt modelId="{526A5277-FA96-4886-9698-CC12BFF07A7A}" type="sibTrans" cxnId="{87425255-464B-4FF0-ABA8-56A90B3849D5}">
      <dgm:prSet/>
      <dgm:spPr/>
      <dgm:t>
        <a:bodyPr/>
        <a:lstStyle/>
        <a:p>
          <a:endParaRPr lang="en-US"/>
        </a:p>
      </dgm:t>
    </dgm:pt>
    <dgm:pt modelId="{631B8E91-CE79-4762-AAE0-0724F31DC3C7}">
      <dgm:prSet/>
      <dgm:spPr/>
      <dgm:t>
        <a:bodyPr/>
        <a:lstStyle/>
        <a:p>
          <a:r>
            <a:rPr lang="en-US"/>
            <a:t>Feedback Loop Drives Changes</a:t>
          </a:r>
        </a:p>
      </dgm:t>
    </dgm:pt>
    <dgm:pt modelId="{C93AE65B-26F5-4C76-8F7D-C08EDABFBC4A}" type="parTrans" cxnId="{C0A11469-AD48-4E41-98F1-1D197B0752A0}">
      <dgm:prSet/>
      <dgm:spPr/>
      <dgm:t>
        <a:bodyPr/>
        <a:lstStyle/>
        <a:p>
          <a:endParaRPr lang="en-US"/>
        </a:p>
      </dgm:t>
    </dgm:pt>
    <dgm:pt modelId="{F73572B1-2016-42EA-8FB2-45FB8461D02D}" type="sibTrans" cxnId="{C0A11469-AD48-4E41-98F1-1D197B0752A0}">
      <dgm:prSet/>
      <dgm:spPr/>
      <dgm:t>
        <a:bodyPr/>
        <a:lstStyle/>
        <a:p>
          <a:endParaRPr lang="en-US"/>
        </a:p>
      </dgm:t>
    </dgm:pt>
    <dgm:pt modelId="{0345BCE5-2ABF-4A81-B96F-0CC074009A86}">
      <dgm:prSet/>
      <dgm:spPr/>
      <dgm:t>
        <a:bodyPr/>
        <a:lstStyle/>
        <a:p>
          <a:r>
            <a:rPr lang="en-US"/>
            <a:t>Whether organizations actively and regularly seek customer feedback and incorporate this feedback into the design of their products</a:t>
          </a:r>
        </a:p>
      </dgm:t>
    </dgm:pt>
    <dgm:pt modelId="{E73829E9-E798-4825-9705-C35915A131FD}" type="parTrans" cxnId="{483325F7-5440-4E7C-B40E-488B1C0BE09F}">
      <dgm:prSet/>
      <dgm:spPr/>
      <dgm:t>
        <a:bodyPr/>
        <a:lstStyle/>
        <a:p>
          <a:endParaRPr lang="en-US"/>
        </a:p>
      </dgm:t>
    </dgm:pt>
    <dgm:pt modelId="{41A9A7C5-1A23-45AC-8AA3-FDDC19779F38}" type="sibTrans" cxnId="{483325F7-5440-4E7C-B40E-488B1C0BE09F}">
      <dgm:prSet/>
      <dgm:spPr/>
      <dgm:t>
        <a:bodyPr/>
        <a:lstStyle/>
        <a:p>
          <a:endParaRPr lang="en-US"/>
        </a:p>
      </dgm:t>
    </dgm:pt>
    <dgm:pt modelId="{5D91F97E-E612-406C-8435-D6CE07CCF70C}">
      <dgm:prSet/>
      <dgm:spPr/>
      <dgm:t>
        <a:bodyPr/>
        <a:lstStyle/>
        <a:p>
          <a:r>
            <a:rPr lang="en-US"/>
            <a:t>Autonomy to Change Process Bottom-Up</a:t>
          </a:r>
        </a:p>
      </dgm:t>
    </dgm:pt>
    <dgm:pt modelId="{411EE445-1DA5-4E29-B921-B807D0D441BF}" type="parTrans" cxnId="{D31BAA90-C79B-4546-A25C-A2ABCE3DB970}">
      <dgm:prSet/>
      <dgm:spPr/>
      <dgm:t>
        <a:bodyPr/>
        <a:lstStyle/>
        <a:p>
          <a:endParaRPr lang="en-US"/>
        </a:p>
      </dgm:t>
    </dgm:pt>
    <dgm:pt modelId="{0453D786-85C0-4C89-BEB7-B42DD0420BA1}" type="sibTrans" cxnId="{D31BAA90-C79B-4546-A25C-A2ABCE3DB970}">
      <dgm:prSet/>
      <dgm:spPr/>
      <dgm:t>
        <a:bodyPr/>
        <a:lstStyle/>
        <a:p>
          <a:endParaRPr lang="en-US"/>
        </a:p>
      </dgm:t>
    </dgm:pt>
    <dgm:pt modelId="{97407D8A-BDCD-41CE-8A38-2ABB186CA97D}">
      <dgm:prSet/>
      <dgm:spPr/>
      <dgm:t>
        <a:bodyPr/>
        <a:lstStyle/>
        <a:p>
          <a:r>
            <a:rPr lang="en-US"/>
            <a:t>Whether development teams have the authority to create and change specifications as part of the development process without requiring approval</a:t>
          </a:r>
        </a:p>
      </dgm:t>
    </dgm:pt>
    <dgm:pt modelId="{B63B7912-CABC-41CD-82D0-35BABE95F36D}" type="parTrans" cxnId="{E9A43C86-F78F-4B6D-9B6A-07027E39B33E}">
      <dgm:prSet/>
      <dgm:spPr/>
      <dgm:t>
        <a:bodyPr/>
        <a:lstStyle/>
        <a:p>
          <a:endParaRPr lang="en-US"/>
        </a:p>
      </dgm:t>
    </dgm:pt>
    <dgm:pt modelId="{1D0115A0-6B37-4583-9143-EA8E98775EAE}" type="sibTrans" cxnId="{E9A43C86-F78F-4B6D-9B6A-07027E39B33E}">
      <dgm:prSet/>
      <dgm:spPr/>
      <dgm:t>
        <a:bodyPr/>
        <a:lstStyle/>
        <a:p>
          <a:endParaRPr lang="en-US"/>
        </a:p>
      </dgm:t>
    </dgm:pt>
    <dgm:pt modelId="{CB0EC181-8BDF-4B56-B96C-50DB58EDC634}" type="pres">
      <dgm:prSet presAssocID="{0DAF149A-5989-4CAA-8D6E-0144AB2819F5}" presName="linear" presStyleCnt="0">
        <dgm:presLayoutVars>
          <dgm:dir/>
          <dgm:animLvl val="lvl"/>
          <dgm:resizeHandles val="exact"/>
        </dgm:presLayoutVars>
      </dgm:prSet>
      <dgm:spPr/>
    </dgm:pt>
    <dgm:pt modelId="{EE81BC9C-3ECD-456C-9A35-8C1D038DF209}" type="pres">
      <dgm:prSet presAssocID="{4C3061D9-A2CB-4E67-85E3-DFC8D9E39664}" presName="parentLin" presStyleCnt="0"/>
      <dgm:spPr/>
    </dgm:pt>
    <dgm:pt modelId="{4D44BA46-C6AC-4E5F-B40C-DC31F776625E}" type="pres">
      <dgm:prSet presAssocID="{4C3061D9-A2CB-4E67-85E3-DFC8D9E39664}" presName="parentLeftMargin" presStyleLbl="node1" presStyleIdx="0" presStyleCnt="3"/>
      <dgm:spPr/>
    </dgm:pt>
    <dgm:pt modelId="{C7FAF187-1564-4AAE-836B-F2D276A82865}" type="pres">
      <dgm:prSet presAssocID="{4C3061D9-A2CB-4E67-85E3-DFC8D9E3966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786D8E0-A794-4F5E-B995-406FD27ECD07}" type="pres">
      <dgm:prSet presAssocID="{4C3061D9-A2CB-4E67-85E3-DFC8D9E39664}" presName="negativeSpace" presStyleCnt="0"/>
      <dgm:spPr/>
    </dgm:pt>
    <dgm:pt modelId="{A5723E25-22A8-44D2-8C76-036B2413CA77}" type="pres">
      <dgm:prSet presAssocID="{4C3061D9-A2CB-4E67-85E3-DFC8D9E39664}" presName="childText" presStyleLbl="conFgAcc1" presStyleIdx="0" presStyleCnt="3">
        <dgm:presLayoutVars>
          <dgm:bulletEnabled val="1"/>
        </dgm:presLayoutVars>
      </dgm:prSet>
      <dgm:spPr/>
    </dgm:pt>
    <dgm:pt modelId="{B169A513-642B-4650-8DA0-2E2CBF620A1C}" type="pres">
      <dgm:prSet presAssocID="{46C892BA-711D-4C8A-B515-AC13C0E151E8}" presName="spaceBetweenRectangles" presStyleCnt="0"/>
      <dgm:spPr/>
    </dgm:pt>
    <dgm:pt modelId="{63B7D1EF-37D9-4177-8640-93AC344B969D}" type="pres">
      <dgm:prSet presAssocID="{631B8E91-CE79-4762-AAE0-0724F31DC3C7}" presName="parentLin" presStyleCnt="0"/>
      <dgm:spPr/>
    </dgm:pt>
    <dgm:pt modelId="{E809211E-7605-4F20-B7AD-D0FD677F9371}" type="pres">
      <dgm:prSet presAssocID="{631B8E91-CE79-4762-AAE0-0724F31DC3C7}" presName="parentLeftMargin" presStyleLbl="node1" presStyleIdx="0" presStyleCnt="3"/>
      <dgm:spPr/>
    </dgm:pt>
    <dgm:pt modelId="{71F71C45-43C2-436A-9A10-F8ECF8660283}" type="pres">
      <dgm:prSet presAssocID="{631B8E91-CE79-4762-AAE0-0724F31DC3C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8EB99C3-8079-4B77-8409-979594297C3F}" type="pres">
      <dgm:prSet presAssocID="{631B8E91-CE79-4762-AAE0-0724F31DC3C7}" presName="negativeSpace" presStyleCnt="0"/>
      <dgm:spPr/>
    </dgm:pt>
    <dgm:pt modelId="{14B29BA5-6547-4818-AFD4-740957DF484A}" type="pres">
      <dgm:prSet presAssocID="{631B8E91-CE79-4762-AAE0-0724F31DC3C7}" presName="childText" presStyleLbl="conFgAcc1" presStyleIdx="1" presStyleCnt="3">
        <dgm:presLayoutVars>
          <dgm:bulletEnabled val="1"/>
        </dgm:presLayoutVars>
      </dgm:prSet>
      <dgm:spPr/>
    </dgm:pt>
    <dgm:pt modelId="{D62FED4C-20B7-4A2D-894C-6C7D4ABDE22F}" type="pres">
      <dgm:prSet presAssocID="{F73572B1-2016-42EA-8FB2-45FB8461D02D}" presName="spaceBetweenRectangles" presStyleCnt="0"/>
      <dgm:spPr/>
    </dgm:pt>
    <dgm:pt modelId="{049F89A8-F3CF-4D00-9A72-2F57FB4B2298}" type="pres">
      <dgm:prSet presAssocID="{5D91F97E-E612-406C-8435-D6CE07CCF70C}" presName="parentLin" presStyleCnt="0"/>
      <dgm:spPr/>
    </dgm:pt>
    <dgm:pt modelId="{2834E186-5A8F-4998-8273-F48FA8434FFE}" type="pres">
      <dgm:prSet presAssocID="{5D91F97E-E612-406C-8435-D6CE07CCF70C}" presName="parentLeftMargin" presStyleLbl="node1" presStyleIdx="1" presStyleCnt="3"/>
      <dgm:spPr/>
    </dgm:pt>
    <dgm:pt modelId="{243978C7-A130-4038-87A2-8D3F785FEA4A}" type="pres">
      <dgm:prSet presAssocID="{5D91F97E-E612-406C-8435-D6CE07CCF70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4A43A8E-D384-4E01-814E-A8CB2DAA3CFE}" type="pres">
      <dgm:prSet presAssocID="{5D91F97E-E612-406C-8435-D6CE07CCF70C}" presName="negativeSpace" presStyleCnt="0"/>
      <dgm:spPr/>
    </dgm:pt>
    <dgm:pt modelId="{7BDFBD8B-8B76-4BEB-956C-DCC7A93FC987}" type="pres">
      <dgm:prSet presAssocID="{5D91F97E-E612-406C-8435-D6CE07CCF70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E285004-C2D6-4404-BF7B-0B36D3320651}" type="presOf" srcId="{5D91F97E-E612-406C-8435-D6CE07CCF70C}" destId="{2834E186-5A8F-4998-8273-F48FA8434FFE}" srcOrd="0" destOrd="0" presId="urn:microsoft.com/office/officeart/2005/8/layout/list1"/>
    <dgm:cxn modelId="{89FC4041-B707-465D-9469-D79C99A0ACDF}" type="presOf" srcId="{FB3BF647-2F38-4CBD-9550-D959C8F080A0}" destId="{A5723E25-22A8-44D2-8C76-036B2413CA77}" srcOrd="0" destOrd="0" presId="urn:microsoft.com/office/officeart/2005/8/layout/list1"/>
    <dgm:cxn modelId="{C0A11469-AD48-4E41-98F1-1D197B0752A0}" srcId="{0DAF149A-5989-4CAA-8D6E-0144AB2819F5}" destId="{631B8E91-CE79-4762-AAE0-0724F31DC3C7}" srcOrd="1" destOrd="0" parTransId="{C93AE65B-26F5-4C76-8F7D-C08EDABFBC4A}" sibTransId="{F73572B1-2016-42EA-8FB2-45FB8461D02D}"/>
    <dgm:cxn modelId="{1CA2C74E-A8C6-445D-A108-14865F0D4483}" type="presOf" srcId="{0DAF149A-5989-4CAA-8D6E-0144AB2819F5}" destId="{CB0EC181-8BDF-4B56-B96C-50DB58EDC634}" srcOrd="0" destOrd="0" presId="urn:microsoft.com/office/officeart/2005/8/layout/list1"/>
    <dgm:cxn modelId="{71DA3450-D1E0-44DA-A463-307E1905458C}" type="presOf" srcId="{631B8E91-CE79-4762-AAE0-0724F31DC3C7}" destId="{E809211E-7605-4F20-B7AD-D0FD677F9371}" srcOrd="0" destOrd="0" presId="urn:microsoft.com/office/officeart/2005/8/layout/list1"/>
    <dgm:cxn modelId="{1BED1853-7AB9-4CD7-BCE1-33100908F018}" type="presOf" srcId="{4C3061D9-A2CB-4E67-85E3-DFC8D9E39664}" destId="{4D44BA46-C6AC-4E5F-B40C-DC31F776625E}" srcOrd="0" destOrd="0" presId="urn:microsoft.com/office/officeart/2005/8/layout/list1"/>
    <dgm:cxn modelId="{87425255-464B-4FF0-ABA8-56A90B3849D5}" srcId="{4C3061D9-A2CB-4E67-85E3-DFC8D9E39664}" destId="{FB3BF647-2F38-4CBD-9550-D959C8F080A0}" srcOrd="0" destOrd="0" parTransId="{85CC9F2D-7B4D-4048-82B6-3BCA86BC1B71}" sibTransId="{526A5277-FA96-4886-9698-CC12BFF07A7A}"/>
    <dgm:cxn modelId="{2E9DAC57-4176-4217-8890-966AD9C17767}" type="presOf" srcId="{5D91F97E-E612-406C-8435-D6CE07CCF70C}" destId="{243978C7-A130-4038-87A2-8D3F785FEA4A}" srcOrd="1" destOrd="0" presId="urn:microsoft.com/office/officeart/2005/8/layout/list1"/>
    <dgm:cxn modelId="{E9A43C86-F78F-4B6D-9B6A-07027E39B33E}" srcId="{5D91F97E-E612-406C-8435-D6CE07CCF70C}" destId="{97407D8A-BDCD-41CE-8A38-2ABB186CA97D}" srcOrd="0" destOrd="0" parTransId="{B63B7912-CABC-41CD-82D0-35BABE95F36D}" sibTransId="{1D0115A0-6B37-4583-9143-EA8E98775EAE}"/>
    <dgm:cxn modelId="{60B01C89-F6C1-4EF2-B0E8-63542AA804C4}" type="presOf" srcId="{0345BCE5-2ABF-4A81-B96F-0CC074009A86}" destId="{14B29BA5-6547-4818-AFD4-740957DF484A}" srcOrd="0" destOrd="0" presId="urn:microsoft.com/office/officeart/2005/8/layout/list1"/>
    <dgm:cxn modelId="{D31BAA90-C79B-4546-A25C-A2ABCE3DB970}" srcId="{0DAF149A-5989-4CAA-8D6E-0144AB2819F5}" destId="{5D91F97E-E612-406C-8435-D6CE07CCF70C}" srcOrd="2" destOrd="0" parTransId="{411EE445-1DA5-4E29-B921-B807D0D441BF}" sibTransId="{0453D786-85C0-4C89-BEB7-B42DD0420BA1}"/>
    <dgm:cxn modelId="{973E239E-807B-4C94-BF60-FDC7F3EDA605}" type="presOf" srcId="{97407D8A-BDCD-41CE-8A38-2ABB186CA97D}" destId="{7BDFBD8B-8B76-4BEB-956C-DCC7A93FC987}" srcOrd="0" destOrd="0" presId="urn:microsoft.com/office/officeart/2005/8/layout/list1"/>
    <dgm:cxn modelId="{501A5DE7-9FEE-4970-B53C-C57A0BD6C100}" type="presOf" srcId="{4C3061D9-A2CB-4E67-85E3-DFC8D9E39664}" destId="{C7FAF187-1564-4AAE-836B-F2D276A82865}" srcOrd="1" destOrd="0" presId="urn:microsoft.com/office/officeart/2005/8/layout/list1"/>
    <dgm:cxn modelId="{895CC5F2-8CA7-4D7A-93B8-F37FC6510B27}" type="presOf" srcId="{631B8E91-CE79-4762-AAE0-0724F31DC3C7}" destId="{71F71C45-43C2-436A-9A10-F8ECF8660283}" srcOrd="1" destOrd="0" presId="urn:microsoft.com/office/officeart/2005/8/layout/list1"/>
    <dgm:cxn modelId="{4400CDF6-3988-460B-A5F3-18F6A58672AA}" srcId="{0DAF149A-5989-4CAA-8D6E-0144AB2819F5}" destId="{4C3061D9-A2CB-4E67-85E3-DFC8D9E39664}" srcOrd="0" destOrd="0" parTransId="{BA4A4732-BB94-4762-A99C-4A436C16AE79}" sibTransId="{46C892BA-711D-4C8A-B515-AC13C0E151E8}"/>
    <dgm:cxn modelId="{483325F7-5440-4E7C-B40E-488B1C0BE09F}" srcId="{631B8E91-CE79-4762-AAE0-0724F31DC3C7}" destId="{0345BCE5-2ABF-4A81-B96F-0CC074009A86}" srcOrd="0" destOrd="0" parTransId="{E73829E9-E798-4825-9705-C35915A131FD}" sibTransId="{41A9A7C5-1A23-45AC-8AA3-FDDC19779F38}"/>
    <dgm:cxn modelId="{82C74982-D359-48B6-A4DD-611165D833BC}" type="presParOf" srcId="{CB0EC181-8BDF-4B56-B96C-50DB58EDC634}" destId="{EE81BC9C-3ECD-456C-9A35-8C1D038DF209}" srcOrd="0" destOrd="0" presId="urn:microsoft.com/office/officeart/2005/8/layout/list1"/>
    <dgm:cxn modelId="{7633A40B-91BF-4161-9EB6-FE31978B92CC}" type="presParOf" srcId="{EE81BC9C-3ECD-456C-9A35-8C1D038DF209}" destId="{4D44BA46-C6AC-4E5F-B40C-DC31F776625E}" srcOrd="0" destOrd="0" presId="urn:microsoft.com/office/officeart/2005/8/layout/list1"/>
    <dgm:cxn modelId="{1C02820C-06F6-4FDF-8C2D-0F859C737B2D}" type="presParOf" srcId="{EE81BC9C-3ECD-456C-9A35-8C1D038DF209}" destId="{C7FAF187-1564-4AAE-836B-F2D276A82865}" srcOrd="1" destOrd="0" presId="urn:microsoft.com/office/officeart/2005/8/layout/list1"/>
    <dgm:cxn modelId="{21C6046E-0FC7-410A-BF60-DD75F4A3764E}" type="presParOf" srcId="{CB0EC181-8BDF-4B56-B96C-50DB58EDC634}" destId="{6786D8E0-A794-4F5E-B995-406FD27ECD07}" srcOrd="1" destOrd="0" presId="urn:microsoft.com/office/officeart/2005/8/layout/list1"/>
    <dgm:cxn modelId="{C1677F89-1BB9-4514-8419-EF41A2F591AC}" type="presParOf" srcId="{CB0EC181-8BDF-4B56-B96C-50DB58EDC634}" destId="{A5723E25-22A8-44D2-8C76-036B2413CA77}" srcOrd="2" destOrd="0" presId="urn:microsoft.com/office/officeart/2005/8/layout/list1"/>
    <dgm:cxn modelId="{EB4623F7-BB17-4055-8F8F-EB259CCF1323}" type="presParOf" srcId="{CB0EC181-8BDF-4B56-B96C-50DB58EDC634}" destId="{B169A513-642B-4650-8DA0-2E2CBF620A1C}" srcOrd="3" destOrd="0" presId="urn:microsoft.com/office/officeart/2005/8/layout/list1"/>
    <dgm:cxn modelId="{525F7925-2994-4552-9C84-D011980D4557}" type="presParOf" srcId="{CB0EC181-8BDF-4B56-B96C-50DB58EDC634}" destId="{63B7D1EF-37D9-4177-8640-93AC344B969D}" srcOrd="4" destOrd="0" presId="urn:microsoft.com/office/officeart/2005/8/layout/list1"/>
    <dgm:cxn modelId="{4FE93DD8-E92E-4C25-A230-F50C4CF66E7E}" type="presParOf" srcId="{63B7D1EF-37D9-4177-8640-93AC344B969D}" destId="{E809211E-7605-4F20-B7AD-D0FD677F9371}" srcOrd="0" destOrd="0" presId="urn:microsoft.com/office/officeart/2005/8/layout/list1"/>
    <dgm:cxn modelId="{F0216DD5-D2B3-4F93-9EF5-188F7E5D9A03}" type="presParOf" srcId="{63B7D1EF-37D9-4177-8640-93AC344B969D}" destId="{71F71C45-43C2-436A-9A10-F8ECF8660283}" srcOrd="1" destOrd="0" presId="urn:microsoft.com/office/officeart/2005/8/layout/list1"/>
    <dgm:cxn modelId="{2211B1A3-E806-447C-81D4-DF2E9678B4E5}" type="presParOf" srcId="{CB0EC181-8BDF-4B56-B96C-50DB58EDC634}" destId="{88EB99C3-8079-4B77-8409-979594297C3F}" srcOrd="5" destOrd="0" presId="urn:microsoft.com/office/officeart/2005/8/layout/list1"/>
    <dgm:cxn modelId="{5B8187BD-F94B-4138-B570-65F456E7E74D}" type="presParOf" srcId="{CB0EC181-8BDF-4B56-B96C-50DB58EDC634}" destId="{14B29BA5-6547-4818-AFD4-740957DF484A}" srcOrd="6" destOrd="0" presId="urn:microsoft.com/office/officeart/2005/8/layout/list1"/>
    <dgm:cxn modelId="{62B88F85-54BF-4EA3-AAA0-EEE05D79EEFC}" type="presParOf" srcId="{CB0EC181-8BDF-4B56-B96C-50DB58EDC634}" destId="{D62FED4C-20B7-4A2D-894C-6C7D4ABDE22F}" srcOrd="7" destOrd="0" presId="urn:microsoft.com/office/officeart/2005/8/layout/list1"/>
    <dgm:cxn modelId="{8D5436CA-D875-4A3F-83E2-5FB84934BE5B}" type="presParOf" srcId="{CB0EC181-8BDF-4B56-B96C-50DB58EDC634}" destId="{049F89A8-F3CF-4D00-9A72-2F57FB4B2298}" srcOrd="8" destOrd="0" presId="urn:microsoft.com/office/officeart/2005/8/layout/list1"/>
    <dgm:cxn modelId="{30CB2487-604D-4D03-839E-FC92F54A896E}" type="presParOf" srcId="{049F89A8-F3CF-4D00-9A72-2F57FB4B2298}" destId="{2834E186-5A8F-4998-8273-F48FA8434FFE}" srcOrd="0" destOrd="0" presId="urn:microsoft.com/office/officeart/2005/8/layout/list1"/>
    <dgm:cxn modelId="{1782E64A-3FAA-4D7F-B535-25134F0E4C21}" type="presParOf" srcId="{049F89A8-F3CF-4D00-9A72-2F57FB4B2298}" destId="{243978C7-A130-4038-87A2-8D3F785FEA4A}" srcOrd="1" destOrd="0" presId="urn:microsoft.com/office/officeart/2005/8/layout/list1"/>
    <dgm:cxn modelId="{95F0AB48-D50A-4FBA-A728-FF31CD87D301}" type="presParOf" srcId="{CB0EC181-8BDF-4B56-B96C-50DB58EDC634}" destId="{54A43A8E-D384-4E01-814E-A8CB2DAA3CFE}" srcOrd="9" destOrd="0" presId="urn:microsoft.com/office/officeart/2005/8/layout/list1"/>
    <dgm:cxn modelId="{7FA69E20-80B0-4431-A0CC-85D7C01AE7DF}" type="presParOf" srcId="{CB0EC181-8BDF-4B56-B96C-50DB58EDC634}" destId="{7BDFBD8B-8B76-4BEB-956C-DCC7A93FC98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8055FEC-A583-4FB3-A0FF-72982FC6D307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6347B387-F2ED-4C8E-A3E2-35E0394DB26E}">
      <dgm:prSet/>
      <dgm:spPr/>
      <dgm:t>
        <a:bodyPr/>
        <a:lstStyle/>
        <a:p>
          <a:r>
            <a:rPr lang="en-US"/>
            <a:t>We are uncovering better ways of developing software by doing it and helping others do it. Through this work we have come to value: </a:t>
          </a:r>
        </a:p>
      </dgm:t>
    </dgm:pt>
    <dgm:pt modelId="{06D3B51F-692F-4199-A2EB-28EAE875A52F}" type="parTrans" cxnId="{7B4AD900-561E-4C5A-9920-029363E895F5}">
      <dgm:prSet/>
      <dgm:spPr/>
      <dgm:t>
        <a:bodyPr/>
        <a:lstStyle/>
        <a:p>
          <a:endParaRPr lang="en-US"/>
        </a:p>
      </dgm:t>
    </dgm:pt>
    <dgm:pt modelId="{B08E467B-A90D-4257-B384-46BD00D7F6A5}" type="sibTrans" cxnId="{7B4AD900-561E-4C5A-9920-029363E895F5}">
      <dgm:prSet/>
      <dgm:spPr/>
      <dgm:t>
        <a:bodyPr/>
        <a:lstStyle/>
        <a:p>
          <a:endParaRPr lang="en-US"/>
        </a:p>
      </dgm:t>
    </dgm:pt>
    <dgm:pt modelId="{27E30A8B-59A9-481E-AFDA-7444A54EA8C3}">
      <dgm:prSet/>
      <dgm:spPr/>
      <dgm:t>
        <a:bodyPr/>
        <a:lstStyle/>
        <a:p>
          <a:r>
            <a:rPr lang="en-US" b="1"/>
            <a:t>Individuals and interactions </a:t>
          </a:r>
          <a:r>
            <a:rPr lang="en-US"/>
            <a:t>over processes and tools</a:t>
          </a:r>
        </a:p>
      </dgm:t>
    </dgm:pt>
    <dgm:pt modelId="{B15FF62C-5B35-46FF-82FD-ABC92AA76E24}" type="parTrans" cxnId="{3D73651A-D0B0-4334-938D-548A82538929}">
      <dgm:prSet/>
      <dgm:spPr/>
      <dgm:t>
        <a:bodyPr/>
        <a:lstStyle/>
        <a:p>
          <a:endParaRPr lang="en-US"/>
        </a:p>
      </dgm:t>
    </dgm:pt>
    <dgm:pt modelId="{E420FEB6-5EE5-4013-B31E-75C497CD238D}" type="sibTrans" cxnId="{3D73651A-D0B0-4334-938D-548A82538929}">
      <dgm:prSet/>
      <dgm:spPr/>
      <dgm:t>
        <a:bodyPr/>
        <a:lstStyle/>
        <a:p>
          <a:endParaRPr lang="en-US"/>
        </a:p>
      </dgm:t>
    </dgm:pt>
    <dgm:pt modelId="{A7AF89D0-5E2D-4AD8-90CF-B0B986A38FEC}">
      <dgm:prSet/>
      <dgm:spPr/>
      <dgm:t>
        <a:bodyPr/>
        <a:lstStyle/>
        <a:p>
          <a:r>
            <a:rPr lang="en-US" b="1"/>
            <a:t>Working software </a:t>
          </a:r>
          <a:r>
            <a:rPr lang="en-US"/>
            <a:t>over comprehensive documentation</a:t>
          </a:r>
        </a:p>
      </dgm:t>
    </dgm:pt>
    <dgm:pt modelId="{B95246B9-9665-4368-B3C4-3C9023DB003F}" type="parTrans" cxnId="{64D0E666-792C-4E13-81C9-1D8C55574654}">
      <dgm:prSet/>
      <dgm:spPr/>
      <dgm:t>
        <a:bodyPr/>
        <a:lstStyle/>
        <a:p>
          <a:endParaRPr lang="en-US"/>
        </a:p>
      </dgm:t>
    </dgm:pt>
    <dgm:pt modelId="{24B8205C-AC79-47ED-9449-0EF9DBDC024D}" type="sibTrans" cxnId="{64D0E666-792C-4E13-81C9-1D8C55574654}">
      <dgm:prSet/>
      <dgm:spPr/>
      <dgm:t>
        <a:bodyPr/>
        <a:lstStyle/>
        <a:p>
          <a:endParaRPr lang="en-US"/>
        </a:p>
      </dgm:t>
    </dgm:pt>
    <dgm:pt modelId="{99F774CA-9D71-4A05-8D6D-FC70981004FD}">
      <dgm:prSet/>
      <dgm:spPr/>
      <dgm:t>
        <a:bodyPr/>
        <a:lstStyle/>
        <a:p>
          <a:r>
            <a:rPr lang="en-US" b="1"/>
            <a:t>Customer collaboration</a:t>
          </a:r>
          <a:r>
            <a:rPr lang="en-US"/>
            <a:t> over contract negotiation</a:t>
          </a:r>
        </a:p>
      </dgm:t>
    </dgm:pt>
    <dgm:pt modelId="{FF1B41C9-9F48-43C8-A935-FBAB46D827A6}" type="parTrans" cxnId="{44F3BEDE-6018-40BD-878B-64CEB614AA2A}">
      <dgm:prSet/>
      <dgm:spPr/>
      <dgm:t>
        <a:bodyPr/>
        <a:lstStyle/>
        <a:p>
          <a:endParaRPr lang="en-US"/>
        </a:p>
      </dgm:t>
    </dgm:pt>
    <dgm:pt modelId="{14E66D11-4B96-4EBA-9B9D-90317E4C978E}" type="sibTrans" cxnId="{44F3BEDE-6018-40BD-878B-64CEB614AA2A}">
      <dgm:prSet/>
      <dgm:spPr/>
      <dgm:t>
        <a:bodyPr/>
        <a:lstStyle/>
        <a:p>
          <a:endParaRPr lang="en-US"/>
        </a:p>
      </dgm:t>
    </dgm:pt>
    <dgm:pt modelId="{D2AE785D-D46C-4D1D-8E26-57DFA411A5F1}">
      <dgm:prSet/>
      <dgm:spPr/>
      <dgm:t>
        <a:bodyPr/>
        <a:lstStyle/>
        <a:p>
          <a:r>
            <a:rPr lang="en-US" b="1"/>
            <a:t>Responding to change </a:t>
          </a:r>
          <a:r>
            <a:rPr lang="en-US"/>
            <a:t>over following a plan</a:t>
          </a:r>
        </a:p>
      </dgm:t>
    </dgm:pt>
    <dgm:pt modelId="{CDC4B6EC-0EFA-4EB3-A748-E5C37099FB3A}" type="parTrans" cxnId="{709DB467-17ED-4605-9687-FFBEF6DB0E63}">
      <dgm:prSet/>
      <dgm:spPr/>
      <dgm:t>
        <a:bodyPr/>
        <a:lstStyle/>
        <a:p>
          <a:endParaRPr lang="en-US"/>
        </a:p>
      </dgm:t>
    </dgm:pt>
    <dgm:pt modelId="{907D68F9-1F4D-483E-BE44-4996DC1F544C}" type="sibTrans" cxnId="{709DB467-17ED-4605-9687-FFBEF6DB0E63}">
      <dgm:prSet/>
      <dgm:spPr/>
      <dgm:t>
        <a:bodyPr/>
        <a:lstStyle/>
        <a:p>
          <a:endParaRPr lang="en-US"/>
        </a:p>
      </dgm:t>
    </dgm:pt>
    <dgm:pt modelId="{0AEABB9F-B4AE-408E-940F-0B2577DD0AE9}" type="pres">
      <dgm:prSet presAssocID="{78055FEC-A583-4FB3-A0FF-72982FC6D307}" presName="vert0" presStyleCnt="0">
        <dgm:presLayoutVars>
          <dgm:dir/>
          <dgm:animOne val="branch"/>
          <dgm:animLvl val="lvl"/>
        </dgm:presLayoutVars>
      </dgm:prSet>
      <dgm:spPr/>
    </dgm:pt>
    <dgm:pt modelId="{E36899BB-E101-4539-96CE-C3A4F074EDBC}" type="pres">
      <dgm:prSet presAssocID="{6347B387-F2ED-4C8E-A3E2-35E0394DB26E}" presName="thickLine" presStyleLbl="alignNode1" presStyleIdx="0" presStyleCnt="5"/>
      <dgm:spPr/>
    </dgm:pt>
    <dgm:pt modelId="{CE82EAEC-848A-48EC-8A73-2BB6AD17DAD8}" type="pres">
      <dgm:prSet presAssocID="{6347B387-F2ED-4C8E-A3E2-35E0394DB26E}" presName="horz1" presStyleCnt="0"/>
      <dgm:spPr/>
    </dgm:pt>
    <dgm:pt modelId="{51829373-9F85-4BB1-9E0A-5D81BEF63E2F}" type="pres">
      <dgm:prSet presAssocID="{6347B387-F2ED-4C8E-A3E2-35E0394DB26E}" presName="tx1" presStyleLbl="revTx" presStyleIdx="0" presStyleCnt="5"/>
      <dgm:spPr/>
    </dgm:pt>
    <dgm:pt modelId="{27999636-5B90-44A2-96AC-1853364F1094}" type="pres">
      <dgm:prSet presAssocID="{6347B387-F2ED-4C8E-A3E2-35E0394DB26E}" presName="vert1" presStyleCnt="0"/>
      <dgm:spPr/>
    </dgm:pt>
    <dgm:pt modelId="{6399BA62-7C2C-4C57-8973-6ABA8DAAEB51}" type="pres">
      <dgm:prSet presAssocID="{27E30A8B-59A9-481E-AFDA-7444A54EA8C3}" presName="thickLine" presStyleLbl="alignNode1" presStyleIdx="1" presStyleCnt="5"/>
      <dgm:spPr/>
    </dgm:pt>
    <dgm:pt modelId="{5C0989A3-8224-44B7-85B9-7E5F8B1254A7}" type="pres">
      <dgm:prSet presAssocID="{27E30A8B-59A9-481E-AFDA-7444A54EA8C3}" presName="horz1" presStyleCnt="0"/>
      <dgm:spPr/>
    </dgm:pt>
    <dgm:pt modelId="{DD87B222-1B04-463B-848F-1CA7DB80E206}" type="pres">
      <dgm:prSet presAssocID="{27E30A8B-59A9-481E-AFDA-7444A54EA8C3}" presName="tx1" presStyleLbl="revTx" presStyleIdx="1" presStyleCnt="5"/>
      <dgm:spPr/>
    </dgm:pt>
    <dgm:pt modelId="{5CDAA071-542D-4D72-9A0A-C8DC0EE0F8B2}" type="pres">
      <dgm:prSet presAssocID="{27E30A8B-59A9-481E-AFDA-7444A54EA8C3}" presName="vert1" presStyleCnt="0"/>
      <dgm:spPr/>
    </dgm:pt>
    <dgm:pt modelId="{D3B207EA-E0BF-443A-8B35-E5D23AA1AF3B}" type="pres">
      <dgm:prSet presAssocID="{A7AF89D0-5E2D-4AD8-90CF-B0B986A38FEC}" presName="thickLine" presStyleLbl="alignNode1" presStyleIdx="2" presStyleCnt="5"/>
      <dgm:spPr/>
    </dgm:pt>
    <dgm:pt modelId="{9AA381FE-3447-4474-8C50-4C1AAEF69E63}" type="pres">
      <dgm:prSet presAssocID="{A7AF89D0-5E2D-4AD8-90CF-B0B986A38FEC}" presName="horz1" presStyleCnt="0"/>
      <dgm:spPr/>
    </dgm:pt>
    <dgm:pt modelId="{EC1D980F-0D8C-4762-8F4C-CCA5EA89BA78}" type="pres">
      <dgm:prSet presAssocID="{A7AF89D0-5E2D-4AD8-90CF-B0B986A38FEC}" presName="tx1" presStyleLbl="revTx" presStyleIdx="2" presStyleCnt="5"/>
      <dgm:spPr/>
    </dgm:pt>
    <dgm:pt modelId="{E1DAB268-A858-4042-84FD-1096C7FD1E27}" type="pres">
      <dgm:prSet presAssocID="{A7AF89D0-5E2D-4AD8-90CF-B0B986A38FEC}" presName="vert1" presStyleCnt="0"/>
      <dgm:spPr/>
    </dgm:pt>
    <dgm:pt modelId="{1006A2E9-C8C0-465C-B893-E69F31D02C2A}" type="pres">
      <dgm:prSet presAssocID="{99F774CA-9D71-4A05-8D6D-FC70981004FD}" presName="thickLine" presStyleLbl="alignNode1" presStyleIdx="3" presStyleCnt="5"/>
      <dgm:spPr/>
    </dgm:pt>
    <dgm:pt modelId="{0F45A91B-7D55-40CA-8956-C9597A31A841}" type="pres">
      <dgm:prSet presAssocID="{99F774CA-9D71-4A05-8D6D-FC70981004FD}" presName="horz1" presStyleCnt="0"/>
      <dgm:spPr/>
    </dgm:pt>
    <dgm:pt modelId="{C9986136-26C5-4B62-A4D6-3761F2D36912}" type="pres">
      <dgm:prSet presAssocID="{99F774CA-9D71-4A05-8D6D-FC70981004FD}" presName="tx1" presStyleLbl="revTx" presStyleIdx="3" presStyleCnt="5"/>
      <dgm:spPr/>
    </dgm:pt>
    <dgm:pt modelId="{D9074E09-26DA-4833-B7BC-F5A5A29A4969}" type="pres">
      <dgm:prSet presAssocID="{99F774CA-9D71-4A05-8D6D-FC70981004FD}" presName="vert1" presStyleCnt="0"/>
      <dgm:spPr/>
    </dgm:pt>
    <dgm:pt modelId="{CC693F5F-89D1-4424-990C-124BFD4FC68A}" type="pres">
      <dgm:prSet presAssocID="{D2AE785D-D46C-4D1D-8E26-57DFA411A5F1}" presName="thickLine" presStyleLbl="alignNode1" presStyleIdx="4" presStyleCnt="5"/>
      <dgm:spPr/>
    </dgm:pt>
    <dgm:pt modelId="{A24602DF-C38C-4FE9-9196-8976D33C360F}" type="pres">
      <dgm:prSet presAssocID="{D2AE785D-D46C-4D1D-8E26-57DFA411A5F1}" presName="horz1" presStyleCnt="0"/>
      <dgm:spPr/>
    </dgm:pt>
    <dgm:pt modelId="{73CD531E-3384-4285-A4FE-AED3C6598B45}" type="pres">
      <dgm:prSet presAssocID="{D2AE785D-D46C-4D1D-8E26-57DFA411A5F1}" presName="tx1" presStyleLbl="revTx" presStyleIdx="4" presStyleCnt="5"/>
      <dgm:spPr/>
    </dgm:pt>
    <dgm:pt modelId="{B12614EF-CF2C-4E65-919C-E94870C0BD84}" type="pres">
      <dgm:prSet presAssocID="{D2AE785D-D46C-4D1D-8E26-57DFA411A5F1}" presName="vert1" presStyleCnt="0"/>
      <dgm:spPr/>
    </dgm:pt>
  </dgm:ptLst>
  <dgm:cxnLst>
    <dgm:cxn modelId="{7B4AD900-561E-4C5A-9920-029363E895F5}" srcId="{78055FEC-A583-4FB3-A0FF-72982FC6D307}" destId="{6347B387-F2ED-4C8E-A3E2-35E0394DB26E}" srcOrd="0" destOrd="0" parTransId="{06D3B51F-692F-4199-A2EB-28EAE875A52F}" sibTransId="{B08E467B-A90D-4257-B384-46BD00D7F6A5}"/>
    <dgm:cxn modelId="{3D73651A-D0B0-4334-938D-548A82538929}" srcId="{78055FEC-A583-4FB3-A0FF-72982FC6D307}" destId="{27E30A8B-59A9-481E-AFDA-7444A54EA8C3}" srcOrd="1" destOrd="0" parTransId="{B15FF62C-5B35-46FF-82FD-ABC92AA76E24}" sibTransId="{E420FEB6-5EE5-4013-B31E-75C497CD238D}"/>
    <dgm:cxn modelId="{D17B8620-233F-47D8-9633-D4AF22C3E18D}" type="presOf" srcId="{99F774CA-9D71-4A05-8D6D-FC70981004FD}" destId="{C9986136-26C5-4B62-A4D6-3761F2D36912}" srcOrd="0" destOrd="0" presId="urn:microsoft.com/office/officeart/2008/layout/LinedList"/>
    <dgm:cxn modelId="{A66F6230-7FFE-420B-8AB2-4437C676D593}" type="presOf" srcId="{D2AE785D-D46C-4D1D-8E26-57DFA411A5F1}" destId="{73CD531E-3384-4285-A4FE-AED3C6598B45}" srcOrd="0" destOrd="0" presId="urn:microsoft.com/office/officeart/2008/layout/LinedList"/>
    <dgm:cxn modelId="{7ECE6B43-CAB8-4E61-8F0D-BAD45CE0867E}" type="presOf" srcId="{78055FEC-A583-4FB3-A0FF-72982FC6D307}" destId="{0AEABB9F-B4AE-408E-940F-0B2577DD0AE9}" srcOrd="0" destOrd="0" presId="urn:microsoft.com/office/officeart/2008/layout/LinedList"/>
    <dgm:cxn modelId="{64D0E666-792C-4E13-81C9-1D8C55574654}" srcId="{78055FEC-A583-4FB3-A0FF-72982FC6D307}" destId="{A7AF89D0-5E2D-4AD8-90CF-B0B986A38FEC}" srcOrd="2" destOrd="0" parTransId="{B95246B9-9665-4368-B3C4-3C9023DB003F}" sibTransId="{24B8205C-AC79-47ED-9449-0EF9DBDC024D}"/>
    <dgm:cxn modelId="{709DB467-17ED-4605-9687-FFBEF6DB0E63}" srcId="{78055FEC-A583-4FB3-A0FF-72982FC6D307}" destId="{D2AE785D-D46C-4D1D-8E26-57DFA411A5F1}" srcOrd="4" destOrd="0" parTransId="{CDC4B6EC-0EFA-4EB3-A748-E5C37099FB3A}" sibTransId="{907D68F9-1F4D-483E-BE44-4996DC1F544C}"/>
    <dgm:cxn modelId="{F2B85987-6638-46EE-99A3-C83EFF4077BE}" type="presOf" srcId="{A7AF89D0-5E2D-4AD8-90CF-B0B986A38FEC}" destId="{EC1D980F-0D8C-4762-8F4C-CCA5EA89BA78}" srcOrd="0" destOrd="0" presId="urn:microsoft.com/office/officeart/2008/layout/LinedList"/>
    <dgm:cxn modelId="{228B118C-4F20-423C-A796-C95F7F20F328}" type="presOf" srcId="{27E30A8B-59A9-481E-AFDA-7444A54EA8C3}" destId="{DD87B222-1B04-463B-848F-1CA7DB80E206}" srcOrd="0" destOrd="0" presId="urn:microsoft.com/office/officeart/2008/layout/LinedList"/>
    <dgm:cxn modelId="{89CBCA9E-B816-4865-A81C-7DA0CA7A59C3}" type="presOf" srcId="{6347B387-F2ED-4C8E-A3E2-35E0394DB26E}" destId="{51829373-9F85-4BB1-9E0A-5D81BEF63E2F}" srcOrd="0" destOrd="0" presId="urn:microsoft.com/office/officeart/2008/layout/LinedList"/>
    <dgm:cxn modelId="{44F3BEDE-6018-40BD-878B-64CEB614AA2A}" srcId="{78055FEC-A583-4FB3-A0FF-72982FC6D307}" destId="{99F774CA-9D71-4A05-8D6D-FC70981004FD}" srcOrd="3" destOrd="0" parTransId="{FF1B41C9-9F48-43C8-A935-FBAB46D827A6}" sibTransId="{14E66D11-4B96-4EBA-9B9D-90317E4C978E}"/>
    <dgm:cxn modelId="{A7DD2583-4B0C-4C42-8141-35DC98B66972}" type="presParOf" srcId="{0AEABB9F-B4AE-408E-940F-0B2577DD0AE9}" destId="{E36899BB-E101-4539-96CE-C3A4F074EDBC}" srcOrd="0" destOrd="0" presId="urn:microsoft.com/office/officeart/2008/layout/LinedList"/>
    <dgm:cxn modelId="{EA00B7D1-9FCD-4D7F-AFE7-CC8CAD7E1A75}" type="presParOf" srcId="{0AEABB9F-B4AE-408E-940F-0B2577DD0AE9}" destId="{CE82EAEC-848A-48EC-8A73-2BB6AD17DAD8}" srcOrd="1" destOrd="0" presId="urn:microsoft.com/office/officeart/2008/layout/LinedList"/>
    <dgm:cxn modelId="{B204CA99-B26F-457B-8ED9-91862D7AE4F6}" type="presParOf" srcId="{CE82EAEC-848A-48EC-8A73-2BB6AD17DAD8}" destId="{51829373-9F85-4BB1-9E0A-5D81BEF63E2F}" srcOrd="0" destOrd="0" presId="urn:microsoft.com/office/officeart/2008/layout/LinedList"/>
    <dgm:cxn modelId="{A8460792-4E5B-49BD-B068-CADEDCDD20C6}" type="presParOf" srcId="{CE82EAEC-848A-48EC-8A73-2BB6AD17DAD8}" destId="{27999636-5B90-44A2-96AC-1853364F1094}" srcOrd="1" destOrd="0" presId="urn:microsoft.com/office/officeart/2008/layout/LinedList"/>
    <dgm:cxn modelId="{1E1C7C6D-B3D8-4A87-8A4A-4BA14A713C9D}" type="presParOf" srcId="{0AEABB9F-B4AE-408E-940F-0B2577DD0AE9}" destId="{6399BA62-7C2C-4C57-8973-6ABA8DAAEB51}" srcOrd="2" destOrd="0" presId="urn:microsoft.com/office/officeart/2008/layout/LinedList"/>
    <dgm:cxn modelId="{A8106D3D-2447-4375-915F-A4E8339F8EC2}" type="presParOf" srcId="{0AEABB9F-B4AE-408E-940F-0B2577DD0AE9}" destId="{5C0989A3-8224-44B7-85B9-7E5F8B1254A7}" srcOrd="3" destOrd="0" presId="urn:microsoft.com/office/officeart/2008/layout/LinedList"/>
    <dgm:cxn modelId="{BF8C0AC1-A4D8-41BE-A68E-F3A916EE32C1}" type="presParOf" srcId="{5C0989A3-8224-44B7-85B9-7E5F8B1254A7}" destId="{DD87B222-1B04-463B-848F-1CA7DB80E206}" srcOrd="0" destOrd="0" presId="urn:microsoft.com/office/officeart/2008/layout/LinedList"/>
    <dgm:cxn modelId="{A82C36BA-829F-46B0-B6FD-78EEE2EBB52D}" type="presParOf" srcId="{5C0989A3-8224-44B7-85B9-7E5F8B1254A7}" destId="{5CDAA071-542D-4D72-9A0A-C8DC0EE0F8B2}" srcOrd="1" destOrd="0" presId="urn:microsoft.com/office/officeart/2008/layout/LinedList"/>
    <dgm:cxn modelId="{09FF0064-9BD9-4518-A4A2-08CD6EB3BB2C}" type="presParOf" srcId="{0AEABB9F-B4AE-408E-940F-0B2577DD0AE9}" destId="{D3B207EA-E0BF-443A-8B35-E5D23AA1AF3B}" srcOrd="4" destOrd="0" presId="urn:microsoft.com/office/officeart/2008/layout/LinedList"/>
    <dgm:cxn modelId="{94D604F5-A6C2-479D-A079-5AC4487E82D6}" type="presParOf" srcId="{0AEABB9F-B4AE-408E-940F-0B2577DD0AE9}" destId="{9AA381FE-3447-4474-8C50-4C1AAEF69E63}" srcOrd="5" destOrd="0" presId="urn:microsoft.com/office/officeart/2008/layout/LinedList"/>
    <dgm:cxn modelId="{06D85499-0129-420B-BD68-5FE1C553C0FC}" type="presParOf" srcId="{9AA381FE-3447-4474-8C50-4C1AAEF69E63}" destId="{EC1D980F-0D8C-4762-8F4C-CCA5EA89BA78}" srcOrd="0" destOrd="0" presId="urn:microsoft.com/office/officeart/2008/layout/LinedList"/>
    <dgm:cxn modelId="{792194FA-3E2B-4CC0-99E4-DE2DD883845E}" type="presParOf" srcId="{9AA381FE-3447-4474-8C50-4C1AAEF69E63}" destId="{E1DAB268-A858-4042-84FD-1096C7FD1E27}" srcOrd="1" destOrd="0" presId="urn:microsoft.com/office/officeart/2008/layout/LinedList"/>
    <dgm:cxn modelId="{5AD9B8BD-D7AE-4941-BBDB-7FDFA24887DF}" type="presParOf" srcId="{0AEABB9F-B4AE-408E-940F-0B2577DD0AE9}" destId="{1006A2E9-C8C0-465C-B893-E69F31D02C2A}" srcOrd="6" destOrd="0" presId="urn:microsoft.com/office/officeart/2008/layout/LinedList"/>
    <dgm:cxn modelId="{0343219C-6BBB-4535-AB01-5721E1DBDB58}" type="presParOf" srcId="{0AEABB9F-B4AE-408E-940F-0B2577DD0AE9}" destId="{0F45A91B-7D55-40CA-8956-C9597A31A841}" srcOrd="7" destOrd="0" presId="urn:microsoft.com/office/officeart/2008/layout/LinedList"/>
    <dgm:cxn modelId="{D1495529-BC29-4061-B2E9-2320F7114314}" type="presParOf" srcId="{0F45A91B-7D55-40CA-8956-C9597A31A841}" destId="{C9986136-26C5-4B62-A4D6-3761F2D36912}" srcOrd="0" destOrd="0" presId="urn:microsoft.com/office/officeart/2008/layout/LinedList"/>
    <dgm:cxn modelId="{D5DC385B-A9F4-412C-8E5F-0AD0A40B6D46}" type="presParOf" srcId="{0F45A91B-7D55-40CA-8956-C9597A31A841}" destId="{D9074E09-26DA-4833-B7BC-F5A5A29A4969}" srcOrd="1" destOrd="0" presId="urn:microsoft.com/office/officeart/2008/layout/LinedList"/>
    <dgm:cxn modelId="{FFC40F3C-1DA7-4FF1-B916-B16919833C92}" type="presParOf" srcId="{0AEABB9F-B4AE-408E-940F-0B2577DD0AE9}" destId="{CC693F5F-89D1-4424-990C-124BFD4FC68A}" srcOrd="8" destOrd="0" presId="urn:microsoft.com/office/officeart/2008/layout/LinedList"/>
    <dgm:cxn modelId="{9FF8DF4B-BB46-4585-9C28-3435727BAF51}" type="presParOf" srcId="{0AEABB9F-B4AE-408E-940F-0B2577DD0AE9}" destId="{A24602DF-C38C-4FE9-9196-8976D33C360F}" srcOrd="9" destOrd="0" presId="urn:microsoft.com/office/officeart/2008/layout/LinedList"/>
    <dgm:cxn modelId="{CA90F301-3E80-48CF-8143-3D93F1347EA0}" type="presParOf" srcId="{A24602DF-C38C-4FE9-9196-8976D33C360F}" destId="{73CD531E-3384-4285-A4FE-AED3C6598B45}" srcOrd="0" destOrd="0" presId="urn:microsoft.com/office/officeart/2008/layout/LinedList"/>
    <dgm:cxn modelId="{7D71F4E5-8D51-4871-8A46-50EE6DC26F0D}" type="presParOf" srcId="{A24602DF-C38C-4FE9-9196-8976D33C360F}" destId="{B12614EF-CF2C-4E65-919C-E94870C0BD8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77D1E5-EFBF-4093-9DD6-4086D3010A4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FEFF169-1A15-448D-A3F8-9D88A917833D}">
      <dgm:prSet/>
      <dgm:spPr/>
      <dgm:t>
        <a:bodyPr/>
        <a:lstStyle/>
        <a:p>
          <a:r>
            <a:rPr lang="en-US"/>
            <a:t>DevOps is the union of people, process, and technology to enable continuous delivery of value to customers.</a:t>
          </a:r>
        </a:p>
      </dgm:t>
    </dgm:pt>
    <dgm:pt modelId="{5760D11D-8E02-4D2A-B33B-957A4AB868AE}" type="parTrans" cxnId="{597E3E32-C802-4FAA-8E74-D3277DC1E449}">
      <dgm:prSet/>
      <dgm:spPr/>
      <dgm:t>
        <a:bodyPr/>
        <a:lstStyle/>
        <a:p>
          <a:endParaRPr lang="en-US"/>
        </a:p>
      </dgm:t>
    </dgm:pt>
    <dgm:pt modelId="{CDCE44C7-3172-4BE8-8B2E-C9D7684A58DE}" type="sibTrans" cxnId="{597E3E32-C802-4FAA-8E74-D3277DC1E449}">
      <dgm:prSet/>
      <dgm:spPr/>
      <dgm:t>
        <a:bodyPr/>
        <a:lstStyle/>
        <a:p>
          <a:endParaRPr lang="en-US"/>
        </a:p>
      </dgm:t>
    </dgm:pt>
    <dgm:pt modelId="{BBC472AA-189C-4F1D-87C3-8361B8CE590E}">
      <dgm:prSet/>
      <dgm:spPr/>
      <dgm:t>
        <a:bodyPr/>
        <a:lstStyle/>
        <a:p>
          <a:r>
            <a:rPr lang="en-US"/>
            <a:t>A teams success can be measured by throughput and stability.</a:t>
          </a:r>
        </a:p>
      </dgm:t>
    </dgm:pt>
    <dgm:pt modelId="{300B3152-A727-49AB-A09E-0A562CE3F23E}" type="parTrans" cxnId="{CF270E3C-E190-4188-BC04-DC00A9EB34DB}">
      <dgm:prSet/>
      <dgm:spPr/>
      <dgm:t>
        <a:bodyPr/>
        <a:lstStyle/>
        <a:p>
          <a:endParaRPr lang="en-US"/>
        </a:p>
      </dgm:t>
    </dgm:pt>
    <dgm:pt modelId="{777457AB-ADD2-46F7-B275-B94753148BCF}" type="sibTrans" cxnId="{CF270E3C-E190-4188-BC04-DC00A9EB34DB}">
      <dgm:prSet/>
      <dgm:spPr/>
      <dgm:t>
        <a:bodyPr/>
        <a:lstStyle/>
        <a:p>
          <a:endParaRPr lang="en-US"/>
        </a:p>
      </dgm:t>
    </dgm:pt>
    <dgm:pt modelId="{F3583169-D9FD-4257-9F27-30F49E16D74E}">
      <dgm:prSet/>
      <dgm:spPr/>
      <dgm:t>
        <a:bodyPr/>
        <a:lstStyle/>
        <a:p>
          <a:r>
            <a:rPr lang="en-US"/>
            <a:t>DevOps impact can be massive. </a:t>
          </a:r>
        </a:p>
      </dgm:t>
    </dgm:pt>
    <dgm:pt modelId="{5BC52DDF-743F-4D74-9152-42FB4E03E241}" type="parTrans" cxnId="{333CB50A-CB1A-4769-8312-18E3F305E197}">
      <dgm:prSet/>
      <dgm:spPr/>
      <dgm:t>
        <a:bodyPr/>
        <a:lstStyle/>
        <a:p>
          <a:endParaRPr lang="en-US"/>
        </a:p>
      </dgm:t>
    </dgm:pt>
    <dgm:pt modelId="{26C2334B-C17C-450F-B72B-9EAC0554173E}" type="sibTrans" cxnId="{333CB50A-CB1A-4769-8312-18E3F305E197}">
      <dgm:prSet/>
      <dgm:spPr/>
      <dgm:t>
        <a:bodyPr/>
        <a:lstStyle/>
        <a:p>
          <a:endParaRPr lang="en-US"/>
        </a:p>
      </dgm:t>
    </dgm:pt>
    <dgm:pt modelId="{ADBF7179-B7E4-4311-AF3D-CA18C7120735}">
      <dgm:prSet/>
      <dgm:spPr/>
      <dgm:t>
        <a:bodyPr/>
        <a:lstStyle/>
        <a:p>
          <a:r>
            <a:rPr lang="en-US"/>
            <a:t>Follow the 3 Ways of DevOps for Improvement</a:t>
          </a:r>
        </a:p>
      </dgm:t>
    </dgm:pt>
    <dgm:pt modelId="{690E6C2F-DC4D-40A0-9439-AC3D3185E3D7}" type="parTrans" cxnId="{AEB8433F-D90B-47DB-AB94-B24EFC2299DB}">
      <dgm:prSet/>
      <dgm:spPr/>
      <dgm:t>
        <a:bodyPr/>
        <a:lstStyle/>
        <a:p>
          <a:endParaRPr lang="en-US"/>
        </a:p>
      </dgm:t>
    </dgm:pt>
    <dgm:pt modelId="{2A9A6BB6-FB68-4376-A6D0-014B62A5C533}" type="sibTrans" cxnId="{AEB8433F-D90B-47DB-AB94-B24EFC2299DB}">
      <dgm:prSet/>
      <dgm:spPr/>
      <dgm:t>
        <a:bodyPr/>
        <a:lstStyle/>
        <a:p>
          <a:endParaRPr lang="en-US"/>
        </a:p>
      </dgm:t>
    </dgm:pt>
    <dgm:pt modelId="{3B9A8572-9253-4023-90AD-A12F6252267F}" type="pres">
      <dgm:prSet presAssocID="{9977D1E5-EFBF-4093-9DD6-4086D3010A4E}" presName="vert0" presStyleCnt="0">
        <dgm:presLayoutVars>
          <dgm:dir/>
          <dgm:animOne val="branch"/>
          <dgm:animLvl val="lvl"/>
        </dgm:presLayoutVars>
      </dgm:prSet>
      <dgm:spPr/>
    </dgm:pt>
    <dgm:pt modelId="{4B7FA6D6-E8B5-4207-896A-57278700AAB6}" type="pres">
      <dgm:prSet presAssocID="{5FEFF169-1A15-448D-A3F8-9D88A917833D}" presName="thickLine" presStyleLbl="alignNode1" presStyleIdx="0" presStyleCnt="4"/>
      <dgm:spPr/>
    </dgm:pt>
    <dgm:pt modelId="{84504854-CF66-43F0-BFED-C5300550BC68}" type="pres">
      <dgm:prSet presAssocID="{5FEFF169-1A15-448D-A3F8-9D88A917833D}" presName="horz1" presStyleCnt="0"/>
      <dgm:spPr/>
    </dgm:pt>
    <dgm:pt modelId="{D34638D7-B752-45E4-85C7-AB3802946CCC}" type="pres">
      <dgm:prSet presAssocID="{5FEFF169-1A15-448D-A3F8-9D88A917833D}" presName="tx1" presStyleLbl="revTx" presStyleIdx="0" presStyleCnt="4"/>
      <dgm:spPr/>
    </dgm:pt>
    <dgm:pt modelId="{E3F86B4B-D79E-497D-9CDF-45C005ED67A2}" type="pres">
      <dgm:prSet presAssocID="{5FEFF169-1A15-448D-A3F8-9D88A917833D}" presName="vert1" presStyleCnt="0"/>
      <dgm:spPr/>
    </dgm:pt>
    <dgm:pt modelId="{1392E3BA-7FDB-4C5A-A457-CA93C73715E5}" type="pres">
      <dgm:prSet presAssocID="{BBC472AA-189C-4F1D-87C3-8361B8CE590E}" presName="thickLine" presStyleLbl="alignNode1" presStyleIdx="1" presStyleCnt="4"/>
      <dgm:spPr/>
    </dgm:pt>
    <dgm:pt modelId="{067023A7-463D-4BB5-B616-F469F7580B1F}" type="pres">
      <dgm:prSet presAssocID="{BBC472AA-189C-4F1D-87C3-8361B8CE590E}" presName="horz1" presStyleCnt="0"/>
      <dgm:spPr/>
    </dgm:pt>
    <dgm:pt modelId="{C828248D-B34F-4F23-881C-91F8FA30558B}" type="pres">
      <dgm:prSet presAssocID="{BBC472AA-189C-4F1D-87C3-8361B8CE590E}" presName="tx1" presStyleLbl="revTx" presStyleIdx="1" presStyleCnt="4"/>
      <dgm:spPr/>
    </dgm:pt>
    <dgm:pt modelId="{5720BB84-BD3D-4CA2-ADF7-03670D22F183}" type="pres">
      <dgm:prSet presAssocID="{BBC472AA-189C-4F1D-87C3-8361B8CE590E}" presName="vert1" presStyleCnt="0"/>
      <dgm:spPr/>
    </dgm:pt>
    <dgm:pt modelId="{169E498F-7D51-407C-AD99-0F4C689AFCA0}" type="pres">
      <dgm:prSet presAssocID="{F3583169-D9FD-4257-9F27-30F49E16D74E}" presName="thickLine" presStyleLbl="alignNode1" presStyleIdx="2" presStyleCnt="4"/>
      <dgm:spPr/>
    </dgm:pt>
    <dgm:pt modelId="{217507A4-59BE-4EE0-BF88-D93D2A979206}" type="pres">
      <dgm:prSet presAssocID="{F3583169-D9FD-4257-9F27-30F49E16D74E}" presName="horz1" presStyleCnt="0"/>
      <dgm:spPr/>
    </dgm:pt>
    <dgm:pt modelId="{2A3F835F-00F9-4EB6-B862-D6C9B3D21AC3}" type="pres">
      <dgm:prSet presAssocID="{F3583169-D9FD-4257-9F27-30F49E16D74E}" presName="tx1" presStyleLbl="revTx" presStyleIdx="2" presStyleCnt="4"/>
      <dgm:spPr/>
    </dgm:pt>
    <dgm:pt modelId="{A93A5B83-4C29-42F0-AA42-4DA65AFF9206}" type="pres">
      <dgm:prSet presAssocID="{F3583169-D9FD-4257-9F27-30F49E16D74E}" presName="vert1" presStyleCnt="0"/>
      <dgm:spPr/>
    </dgm:pt>
    <dgm:pt modelId="{C9AF3DCF-336F-48DE-A1BF-42988FF5E93E}" type="pres">
      <dgm:prSet presAssocID="{ADBF7179-B7E4-4311-AF3D-CA18C7120735}" presName="thickLine" presStyleLbl="alignNode1" presStyleIdx="3" presStyleCnt="4"/>
      <dgm:spPr/>
    </dgm:pt>
    <dgm:pt modelId="{391C2AD4-4C21-4747-B40B-0A87470D1984}" type="pres">
      <dgm:prSet presAssocID="{ADBF7179-B7E4-4311-AF3D-CA18C7120735}" presName="horz1" presStyleCnt="0"/>
      <dgm:spPr/>
    </dgm:pt>
    <dgm:pt modelId="{22767965-A040-4DF1-B5B2-D8E5893722A6}" type="pres">
      <dgm:prSet presAssocID="{ADBF7179-B7E4-4311-AF3D-CA18C7120735}" presName="tx1" presStyleLbl="revTx" presStyleIdx="3" presStyleCnt="4"/>
      <dgm:spPr/>
    </dgm:pt>
    <dgm:pt modelId="{A80A29F2-E582-4507-948E-74460746262F}" type="pres">
      <dgm:prSet presAssocID="{ADBF7179-B7E4-4311-AF3D-CA18C7120735}" presName="vert1" presStyleCnt="0"/>
      <dgm:spPr/>
    </dgm:pt>
  </dgm:ptLst>
  <dgm:cxnLst>
    <dgm:cxn modelId="{333CB50A-CB1A-4769-8312-18E3F305E197}" srcId="{9977D1E5-EFBF-4093-9DD6-4086D3010A4E}" destId="{F3583169-D9FD-4257-9F27-30F49E16D74E}" srcOrd="2" destOrd="0" parTransId="{5BC52DDF-743F-4D74-9152-42FB4E03E241}" sibTransId="{26C2334B-C17C-450F-B72B-9EAC0554173E}"/>
    <dgm:cxn modelId="{597E3E32-C802-4FAA-8E74-D3277DC1E449}" srcId="{9977D1E5-EFBF-4093-9DD6-4086D3010A4E}" destId="{5FEFF169-1A15-448D-A3F8-9D88A917833D}" srcOrd="0" destOrd="0" parTransId="{5760D11D-8E02-4D2A-B33B-957A4AB868AE}" sibTransId="{CDCE44C7-3172-4BE8-8B2E-C9D7684A58DE}"/>
    <dgm:cxn modelId="{CF270E3C-E190-4188-BC04-DC00A9EB34DB}" srcId="{9977D1E5-EFBF-4093-9DD6-4086D3010A4E}" destId="{BBC472AA-189C-4F1D-87C3-8361B8CE590E}" srcOrd="1" destOrd="0" parTransId="{300B3152-A727-49AB-A09E-0A562CE3F23E}" sibTransId="{777457AB-ADD2-46F7-B275-B94753148BCF}"/>
    <dgm:cxn modelId="{AEB8433F-D90B-47DB-AB94-B24EFC2299DB}" srcId="{9977D1E5-EFBF-4093-9DD6-4086D3010A4E}" destId="{ADBF7179-B7E4-4311-AF3D-CA18C7120735}" srcOrd="3" destOrd="0" parTransId="{690E6C2F-DC4D-40A0-9439-AC3D3185E3D7}" sibTransId="{2A9A6BB6-FB68-4376-A6D0-014B62A5C533}"/>
    <dgm:cxn modelId="{0D64BF5D-54FE-45D8-9C91-B50517005C76}" type="presOf" srcId="{5FEFF169-1A15-448D-A3F8-9D88A917833D}" destId="{D34638D7-B752-45E4-85C7-AB3802946CCC}" srcOrd="0" destOrd="0" presId="urn:microsoft.com/office/officeart/2008/layout/LinedList"/>
    <dgm:cxn modelId="{5164504A-BF62-460C-B50E-6BFF1210BF97}" type="presOf" srcId="{BBC472AA-189C-4F1D-87C3-8361B8CE590E}" destId="{C828248D-B34F-4F23-881C-91F8FA30558B}" srcOrd="0" destOrd="0" presId="urn:microsoft.com/office/officeart/2008/layout/LinedList"/>
    <dgm:cxn modelId="{4DB53198-CBB7-46F6-B55C-B6350BECD0C7}" type="presOf" srcId="{ADBF7179-B7E4-4311-AF3D-CA18C7120735}" destId="{22767965-A040-4DF1-B5B2-D8E5893722A6}" srcOrd="0" destOrd="0" presId="urn:microsoft.com/office/officeart/2008/layout/LinedList"/>
    <dgm:cxn modelId="{EB71EC9E-E2D6-43AC-8A6B-0DA1C82BDDD3}" type="presOf" srcId="{F3583169-D9FD-4257-9F27-30F49E16D74E}" destId="{2A3F835F-00F9-4EB6-B862-D6C9B3D21AC3}" srcOrd="0" destOrd="0" presId="urn:microsoft.com/office/officeart/2008/layout/LinedList"/>
    <dgm:cxn modelId="{9B00A3C7-E0B0-4BBD-90A1-E43304E70B39}" type="presOf" srcId="{9977D1E5-EFBF-4093-9DD6-4086D3010A4E}" destId="{3B9A8572-9253-4023-90AD-A12F6252267F}" srcOrd="0" destOrd="0" presId="urn:microsoft.com/office/officeart/2008/layout/LinedList"/>
    <dgm:cxn modelId="{CE57258C-D2DB-4830-BF00-E0829FE7F11D}" type="presParOf" srcId="{3B9A8572-9253-4023-90AD-A12F6252267F}" destId="{4B7FA6D6-E8B5-4207-896A-57278700AAB6}" srcOrd="0" destOrd="0" presId="urn:microsoft.com/office/officeart/2008/layout/LinedList"/>
    <dgm:cxn modelId="{CD0102F6-E89A-458F-A29F-6A07F087381F}" type="presParOf" srcId="{3B9A8572-9253-4023-90AD-A12F6252267F}" destId="{84504854-CF66-43F0-BFED-C5300550BC68}" srcOrd="1" destOrd="0" presId="urn:microsoft.com/office/officeart/2008/layout/LinedList"/>
    <dgm:cxn modelId="{2B86C9C3-488F-4E4A-85B6-82CA475CB8F2}" type="presParOf" srcId="{84504854-CF66-43F0-BFED-C5300550BC68}" destId="{D34638D7-B752-45E4-85C7-AB3802946CCC}" srcOrd="0" destOrd="0" presId="urn:microsoft.com/office/officeart/2008/layout/LinedList"/>
    <dgm:cxn modelId="{E0B43D52-3378-4564-9010-C7B280AD42FA}" type="presParOf" srcId="{84504854-CF66-43F0-BFED-C5300550BC68}" destId="{E3F86B4B-D79E-497D-9CDF-45C005ED67A2}" srcOrd="1" destOrd="0" presId="urn:microsoft.com/office/officeart/2008/layout/LinedList"/>
    <dgm:cxn modelId="{10AF1F2C-0845-49E0-AD46-297A6897216D}" type="presParOf" srcId="{3B9A8572-9253-4023-90AD-A12F6252267F}" destId="{1392E3BA-7FDB-4C5A-A457-CA93C73715E5}" srcOrd="2" destOrd="0" presId="urn:microsoft.com/office/officeart/2008/layout/LinedList"/>
    <dgm:cxn modelId="{45952816-6390-4908-AA37-9D569B7C2477}" type="presParOf" srcId="{3B9A8572-9253-4023-90AD-A12F6252267F}" destId="{067023A7-463D-4BB5-B616-F469F7580B1F}" srcOrd="3" destOrd="0" presId="urn:microsoft.com/office/officeart/2008/layout/LinedList"/>
    <dgm:cxn modelId="{AA7CCFBD-2C87-46AF-9C6F-BE7E96AFA3C6}" type="presParOf" srcId="{067023A7-463D-4BB5-B616-F469F7580B1F}" destId="{C828248D-B34F-4F23-881C-91F8FA30558B}" srcOrd="0" destOrd="0" presId="urn:microsoft.com/office/officeart/2008/layout/LinedList"/>
    <dgm:cxn modelId="{28A697B7-1D72-40A3-80D5-DDEEF4784D82}" type="presParOf" srcId="{067023A7-463D-4BB5-B616-F469F7580B1F}" destId="{5720BB84-BD3D-4CA2-ADF7-03670D22F183}" srcOrd="1" destOrd="0" presId="urn:microsoft.com/office/officeart/2008/layout/LinedList"/>
    <dgm:cxn modelId="{65E32BC6-EBEB-4BBC-849A-5D968718D374}" type="presParOf" srcId="{3B9A8572-9253-4023-90AD-A12F6252267F}" destId="{169E498F-7D51-407C-AD99-0F4C689AFCA0}" srcOrd="4" destOrd="0" presId="urn:microsoft.com/office/officeart/2008/layout/LinedList"/>
    <dgm:cxn modelId="{E19543FE-F8FA-42D6-BC51-8B4DE37C532C}" type="presParOf" srcId="{3B9A8572-9253-4023-90AD-A12F6252267F}" destId="{217507A4-59BE-4EE0-BF88-D93D2A979206}" srcOrd="5" destOrd="0" presId="urn:microsoft.com/office/officeart/2008/layout/LinedList"/>
    <dgm:cxn modelId="{729BC3B7-F63E-44D1-A310-5E1CF41886D4}" type="presParOf" srcId="{217507A4-59BE-4EE0-BF88-D93D2A979206}" destId="{2A3F835F-00F9-4EB6-B862-D6C9B3D21AC3}" srcOrd="0" destOrd="0" presId="urn:microsoft.com/office/officeart/2008/layout/LinedList"/>
    <dgm:cxn modelId="{48D31F1D-678C-4155-A7F3-3FC726FB0146}" type="presParOf" srcId="{217507A4-59BE-4EE0-BF88-D93D2A979206}" destId="{A93A5B83-4C29-42F0-AA42-4DA65AFF9206}" srcOrd="1" destOrd="0" presId="urn:microsoft.com/office/officeart/2008/layout/LinedList"/>
    <dgm:cxn modelId="{C7D70DB4-3639-445D-965B-F16B6B85D533}" type="presParOf" srcId="{3B9A8572-9253-4023-90AD-A12F6252267F}" destId="{C9AF3DCF-336F-48DE-A1BF-42988FF5E93E}" srcOrd="6" destOrd="0" presId="urn:microsoft.com/office/officeart/2008/layout/LinedList"/>
    <dgm:cxn modelId="{000434E6-092D-475A-8B28-7CC44C9AEC0A}" type="presParOf" srcId="{3B9A8572-9253-4023-90AD-A12F6252267F}" destId="{391C2AD4-4C21-4747-B40B-0A87470D1984}" srcOrd="7" destOrd="0" presId="urn:microsoft.com/office/officeart/2008/layout/LinedList"/>
    <dgm:cxn modelId="{6D218D5E-02C0-4B43-AC73-DFD69B9A60AD}" type="presParOf" srcId="{391C2AD4-4C21-4747-B40B-0A87470D1984}" destId="{22767965-A040-4DF1-B5B2-D8E5893722A6}" srcOrd="0" destOrd="0" presId="urn:microsoft.com/office/officeart/2008/layout/LinedList"/>
    <dgm:cxn modelId="{7A9F2F51-6DF8-4632-80F6-E228ADA242A6}" type="presParOf" srcId="{391C2AD4-4C21-4747-B40B-0A87470D1984}" destId="{A80A29F2-E582-4507-948E-74460746262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BCDCD9-D2C2-4A1B-9041-E36DCFB3BFEF}">
      <dsp:nvSpPr>
        <dsp:cNvPr id="0" name=""/>
        <dsp:cNvSpPr/>
      </dsp:nvSpPr>
      <dsp:spPr>
        <a:xfrm>
          <a:off x="0" y="1177"/>
          <a:ext cx="10515600" cy="9354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Worked for HMB nearly 3 years</a:t>
          </a:r>
        </a:p>
      </dsp:txBody>
      <dsp:txXfrm>
        <a:off x="45663" y="46840"/>
        <a:ext cx="10424274" cy="844089"/>
      </dsp:txXfrm>
    </dsp:sp>
    <dsp:sp modelId="{A28604CC-3D08-4074-B13F-1EA11195598F}">
      <dsp:nvSpPr>
        <dsp:cNvPr id="0" name=""/>
        <dsp:cNvSpPr/>
      </dsp:nvSpPr>
      <dsp:spPr>
        <a:xfrm>
          <a:off x="0" y="1048912"/>
          <a:ext cx="10515600" cy="9354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Married and Father of 3 (5yrs , 3yrs, 1yr)</a:t>
          </a:r>
        </a:p>
      </dsp:txBody>
      <dsp:txXfrm>
        <a:off x="45663" y="1094575"/>
        <a:ext cx="10424274" cy="844089"/>
      </dsp:txXfrm>
    </dsp:sp>
    <dsp:sp modelId="{A23A49CB-F85D-46C0-9376-FCFA4CDB1F3B}">
      <dsp:nvSpPr>
        <dsp:cNvPr id="0" name=""/>
        <dsp:cNvSpPr/>
      </dsp:nvSpPr>
      <dsp:spPr>
        <a:xfrm>
          <a:off x="0" y="2096647"/>
          <a:ext cx="10515600" cy="9354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Love Cooking(Eating) and Games</a:t>
          </a:r>
        </a:p>
      </dsp:txBody>
      <dsp:txXfrm>
        <a:off x="45663" y="2142310"/>
        <a:ext cx="10424274" cy="844089"/>
      </dsp:txXfrm>
    </dsp:sp>
    <dsp:sp modelId="{CC7BF836-36D6-473D-A1B9-F1F26909DA82}">
      <dsp:nvSpPr>
        <dsp:cNvPr id="0" name=""/>
        <dsp:cNvSpPr/>
      </dsp:nvSpPr>
      <dsp:spPr>
        <a:xfrm>
          <a:off x="0" y="3144382"/>
          <a:ext cx="10515600" cy="9354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Co-Host of the 6FigureDeveloper Podcast</a:t>
          </a:r>
        </a:p>
      </dsp:txBody>
      <dsp:txXfrm>
        <a:off x="45663" y="3190045"/>
        <a:ext cx="10424274" cy="84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36A69-74CC-4175-BD02-C22AFA528ABB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DF48B-EA5A-486E-A2E3-B0693A0DC796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Definition of DevOps</a:t>
          </a:r>
        </a:p>
      </dsp:txBody>
      <dsp:txXfrm>
        <a:off x="0" y="0"/>
        <a:ext cx="6492875" cy="1276350"/>
      </dsp:txXfrm>
    </dsp:sp>
    <dsp:sp modelId="{DE5F9F0C-0A10-4ECB-AC42-DCBBA5B06932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355A7-EA7E-4172-8CDE-3BA4B8ECF39B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How Can We Measure Success</a:t>
          </a:r>
        </a:p>
      </dsp:txBody>
      <dsp:txXfrm>
        <a:off x="0" y="1276350"/>
        <a:ext cx="6492875" cy="1276350"/>
      </dsp:txXfrm>
    </dsp:sp>
    <dsp:sp modelId="{9780F535-DC82-42BF-93A2-7C4EBCFDAB18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BE44F-8209-4BEA-9BDB-CCB8BDAD63C8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Does DevOps Matter</a:t>
          </a:r>
        </a:p>
      </dsp:txBody>
      <dsp:txXfrm>
        <a:off x="0" y="2552700"/>
        <a:ext cx="6492875" cy="1276350"/>
      </dsp:txXfrm>
    </dsp:sp>
    <dsp:sp modelId="{F2538160-AC25-4A9F-9F98-F185DA11EC3E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26EE6-E9CB-4D16-A50A-2D8F6E6383FC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How Can We Improve</a:t>
          </a:r>
        </a:p>
      </dsp:txBody>
      <dsp:txXfrm>
        <a:off x="0" y="3829050"/>
        <a:ext cx="6492875" cy="12763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C5311-7FF9-4B9A-B115-75CEAC61B527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15A126-0DE7-4BCC-90D8-C589F20D31A9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Primary keyword is: </a:t>
          </a:r>
          <a:r>
            <a:rPr lang="en-US" sz="5100" b="1" kern="1200"/>
            <a:t>Value</a:t>
          </a:r>
          <a:endParaRPr lang="en-US" sz="5100" kern="1200"/>
        </a:p>
      </dsp:txBody>
      <dsp:txXfrm>
        <a:off x="678914" y="525899"/>
        <a:ext cx="4067491" cy="2525499"/>
      </dsp:txXfrm>
    </dsp:sp>
    <dsp:sp modelId="{0D8A4FD5-B512-406B-9D23-A98F86CF4918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6B89C-A19F-4172-82B5-360EA623C491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Secondary keyword is: </a:t>
          </a:r>
          <a:r>
            <a:rPr lang="en-US" sz="5100" i="1" kern="1200"/>
            <a:t>Enable</a:t>
          </a:r>
          <a:r>
            <a:rPr lang="en-US" sz="5100" kern="1200"/>
            <a:t> </a:t>
          </a:r>
        </a:p>
      </dsp:txBody>
      <dsp:txXfrm>
        <a:off x="5842357" y="525899"/>
        <a:ext cx="4067491" cy="25254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C670B-C7BC-4417-B44F-E9A33703476C}">
      <dsp:nvSpPr>
        <dsp:cNvPr id="0" name=""/>
        <dsp:cNvSpPr/>
      </dsp:nvSpPr>
      <dsp:spPr>
        <a:xfrm>
          <a:off x="0" y="718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E2E5A88-AFF9-4213-95AA-8C31200DEC65}">
      <dsp:nvSpPr>
        <dsp:cNvPr id="0" name=""/>
        <dsp:cNvSpPr/>
      </dsp:nvSpPr>
      <dsp:spPr>
        <a:xfrm>
          <a:off x="182554" y="136502"/>
          <a:ext cx="331917" cy="3319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2BAD02-A236-4160-BF94-97655268C0BB}">
      <dsp:nvSpPr>
        <dsp:cNvPr id="0" name=""/>
        <dsp:cNvSpPr/>
      </dsp:nvSpPr>
      <dsp:spPr>
        <a:xfrm>
          <a:off x="697026" y="718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Deployment Automation</a:t>
          </a:r>
        </a:p>
      </dsp:txBody>
      <dsp:txXfrm>
        <a:off x="697026" y="718"/>
        <a:ext cx="5816577" cy="603486"/>
      </dsp:txXfrm>
    </dsp:sp>
    <dsp:sp modelId="{4126C629-D5AA-4A4C-8C4A-2140D55F47C0}">
      <dsp:nvSpPr>
        <dsp:cNvPr id="0" name=""/>
        <dsp:cNvSpPr/>
      </dsp:nvSpPr>
      <dsp:spPr>
        <a:xfrm>
          <a:off x="0" y="755076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B2027F-5F0F-4A92-969C-C7CD7A0C4D5F}">
      <dsp:nvSpPr>
        <dsp:cNvPr id="0" name=""/>
        <dsp:cNvSpPr/>
      </dsp:nvSpPr>
      <dsp:spPr>
        <a:xfrm>
          <a:off x="182554" y="890860"/>
          <a:ext cx="331917" cy="3319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013F93-B174-4E94-B8C0-708B5C122FBA}">
      <dsp:nvSpPr>
        <dsp:cNvPr id="0" name=""/>
        <dsp:cNvSpPr/>
      </dsp:nvSpPr>
      <dsp:spPr>
        <a:xfrm>
          <a:off x="697026" y="755076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Continuous Integration </a:t>
          </a:r>
        </a:p>
      </dsp:txBody>
      <dsp:txXfrm>
        <a:off x="697026" y="755076"/>
        <a:ext cx="5816577" cy="603486"/>
      </dsp:txXfrm>
    </dsp:sp>
    <dsp:sp modelId="{4100DA94-6F85-46D2-82EE-5E4C5594BF1B}">
      <dsp:nvSpPr>
        <dsp:cNvPr id="0" name=""/>
        <dsp:cNvSpPr/>
      </dsp:nvSpPr>
      <dsp:spPr>
        <a:xfrm>
          <a:off x="0" y="1509433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FF0BA8-B9EB-439E-8ED5-96D582F98684}">
      <dsp:nvSpPr>
        <dsp:cNvPr id="0" name=""/>
        <dsp:cNvSpPr/>
      </dsp:nvSpPr>
      <dsp:spPr>
        <a:xfrm>
          <a:off x="182554" y="1645217"/>
          <a:ext cx="331917" cy="3319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1FFBE6-F0D0-4C4C-B903-0FA75A320AF0}">
      <dsp:nvSpPr>
        <dsp:cNvPr id="0" name=""/>
        <dsp:cNvSpPr/>
      </dsp:nvSpPr>
      <dsp:spPr>
        <a:xfrm>
          <a:off x="697026" y="1509433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Trunk-Based Development</a:t>
          </a:r>
        </a:p>
      </dsp:txBody>
      <dsp:txXfrm>
        <a:off x="697026" y="1509433"/>
        <a:ext cx="5816577" cy="603486"/>
      </dsp:txXfrm>
    </dsp:sp>
    <dsp:sp modelId="{3493403B-FC68-4BFB-A6C9-1036308024DD}">
      <dsp:nvSpPr>
        <dsp:cNvPr id="0" name=""/>
        <dsp:cNvSpPr/>
      </dsp:nvSpPr>
      <dsp:spPr>
        <a:xfrm>
          <a:off x="0" y="2263791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28CDF27-4C21-493C-BE90-E11082262DCC}">
      <dsp:nvSpPr>
        <dsp:cNvPr id="0" name=""/>
        <dsp:cNvSpPr/>
      </dsp:nvSpPr>
      <dsp:spPr>
        <a:xfrm>
          <a:off x="182554" y="2399575"/>
          <a:ext cx="331917" cy="3319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64A714-DFF0-4680-A82F-ACC67ABED91E}">
      <dsp:nvSpPr>
        <dsp:cNvPr id="0" name=""/>
        <dsp:cNvSpPr/>
      </dsp:nvSpPr>
      <dsp:spPr>
        <a:xfrm>
          <a:off x="697026" y="2263791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Loosely Coupled Architecture</a:t>
          </a:r>
        </a:p>
      </dsp:txBody>
      <dsp:txXfrm>
        <a:off x="697026" y="2263791"/>
        <a:ext cx="5816577" cy="603486"/>
      </dsp:txXfrm>
    </dsp:sp>
    <dsp:sp modelId="{F20F6027-A9FE-45EF-A902-FFBA75A665ED}">
      <dsp:nvSpPr>
        <dsp:cNvPr id="0" name=""/>
        <dsp:cNvSpPr/>
      </dsp:nvSpPr>
      <dsp:spPr>
        <a:xfrm>
          <a:off x="0" y="3018148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B7C312-DAAC-43B7-A98F-90AB98D302DC}">
      <dsp:nvSpPr>
        <dsp:cNvPr id="0" name=""/>
        <dsp:cNvSpPr/>
      </dsp:nvSpPr>
      <dsp:spPr>
        <a:xfrm>
          <a:off x="182554" y="3153933"/>
          <a:ext cx="331917" cy="3319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2031C1-833B-4185-A69D-029BAE1BA99C}">
      <dsp:nvSpPr>
        <dsp:cNvPr id="0" name=""/>
        <dsp:cNvSpPr/>
      </dsp:nvSpPr>
      <dsp:spPr>
        <a:xfrm>
          <a:off x="697026" y="3018148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Continuous Testing</a:t>
          </a:r>
        </a:p>
      </dsp:txBody>
      <dsp:txXfrm>
        <a:off x="697026" y="3018148"/>
        <a:ext cx="5816577" cy="603486"/>
      </dsp:txXfrm>
    </dsp:sp>
    <dsp:sp modelId="{BF07126D-70A1-4D58-9F51-3DAC95EFD818}">
      <dsp:nvSpPr>
        <dsp:cNvPr id="0" name=""/>
        <dsp:cNvSpPr/>
      </dsp:nvSpPr>
      <dsp:spPr>
        <a:xfrm>
          <a:off x="0" y="3772506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1DE1D46-4894-4576-B492-4F82727DF83A}">
      <dsp:nvSpPr>
        <dsp:cNvPr id="0" name=""/>
        <dsp:cNvSpPr/>
      </dsp:nvSpPr>
      <dsp:spPr>
        <a:xfrm>
          <a:off x="182554" y="3908290"/>
          <a:ext cx="331917" cy="33191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343FA6-3544-4910-8204-82D8450B6A88}">
      <dsp:nvSpPr>
        <dsp:cNvPr id="0" name=""/>
        <dsp:cNvSpPr/>
      </dsp:nvSpPr>
      <dsp:spPr>
        <a:xfrm>
          <a:off x="697026" y="3772506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Monitoring &amp; Observability</a:t>
          </a:r>
        </a:p>
      </dsp:txBody>
      <dsp:txXfrm>
        <a:off x="697026" y="3772506"/>
        <a:ext cx="5816577" cy="603486"/>
      </dsp:txXfrm>
    </dsp:sp>
    <dsp:sp modelId="{0C3A1A19-522C-4BD3-91AC-4B51338A790E}">
      <dsp:nvSpPr>
        <dsp:cNvPr id="0" name=""/>
        <dsp:cNvSpPr/>
      </dsp:nvSpPr>
      <dsp:spPr>
        <a:xfrm>
          <a:off x="0" y="4526863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960ED74-B2F3-4143-928D-4906790BF463}">
      <dsp:nvSpPr>
        <dsp:cNvPr id="0" name=""/>
        <dsp:cNvSpPr/>
      </dsp:nvSpPr>
      <dsp:spPr>
        <a:xfrm>
          <a:off x="182554" y="4662648"/>
          <a:ext cx="331917" cy="33191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5E8980-0E81-41B9-86E5-CE2BE38A170F}">
      <dsp:nvSpPr>
        <dsp:cNvPr id="0" name=""/>
        <dsp:cNvSpPr/>
      </dsp:nvSpPr>
      <dsp:spPr>
        <a:xfrm>
          <a:off x="697026" y="4526863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Managing Database Changes</a:t>
          </a:r>
        </a:p>
      </dsp:txBody>
      <dsp:txXfrm>
        <a:off x="697026" y="4526863"/>
        <a:ext cx="5816577" cy="603486"/>
      </dsp:txXfrm>
    </dsp:sp>
    <dsp:sp modelId="{C3532A1F-F568-4A18-9A78-26DF0255E9D5}">
      <dsp:nvSpPr>
        <dsp:cNvPr id="0" name=""/>
        <dsp:cNvSpPr/>
      </dsp:nvSpPr>
      <dsp:spPr>
        <a:xfrm>
          <a:off x="0" y="5281221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DD6F73-8B8F-471E-B0E6-249237CE9630}">
      <dsp:nvSpPr>
        <dsp:cNvPr id="0" name=""/>
        <dsp:cNvSpPr/>
      </dsp:nvSpPr>
      <dsp:spPr>
        <a:xfrm>
          <a:off x="182554" y="5417005"/>
          <a:ext cx="331917" cy="33191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9A8E53-923B-44A0-B501-06C119629718}">
      <dsp:nvSpPr>
        <dsp:cNvPr id="0" name=""/>
        <dsp:cNvSpPr/>
      </dsp:nvSpPr>
      <dsp:spPr>
        <a:xfrm>
          <a:off x="697026" y="5281221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Proactive &amp; Reactive Security</a:t>
          </a:r>
        </a:p>
      </dsp:txBody>
      <dsp:txXfrm>
        <a:off x="697026" y="5281221"/>
        <a:ext cx="5816577" cy="6034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3BF0C-83A3-4FDB-93A4-5DC334353009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D78E01-A397-46AB-A9D9-473DA7515DB6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812E2E-5EE5-4753-B01F-633D4551D9AD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On-Demand Self-Service</a:t>
          </a:r>
        </a:p>
      </dsp:txBody>
      <dsp:txXfrm>
        <a:off x="799588" y="502"/>
        <a:ext cx="5714015" cy="692284"/>
      </dsp:txXfrm>
    </dsp:sp>
    <dsp:sp modelId="{6CB23410-2CD4-4570-9EE2-5945744CE9AB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A381DF2-9529-4D57-B784-DB925453FB15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AB4CE5-5161-493F-85DA-658F993FD4AC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Broad Network Access</a:t>
          </a:r>
        </a:p>
      </dsp:txBody>
      <dsp:txXfrm>
        <a:off x="799588" y="865858"/>
        <a:ext cx="5714015" cy="692284"/>
      </dsp:txXfrm>
    </dsp:sp>
    <dsp:sp modelId="{384F7CA8-4F73-4A94-A482-2DD4DCF8C17E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CCB2969-5054-4EFB-B236-D73B956BB323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F9089D-5793-427D-9B6A-C117F6D5554C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Resource Pooling</a:t>
          </a:r>
        </a:p>
      </dsp:txBody>
      <dsp:txXfrm>
        <a:off x="799588" y="1731214"/>
        <a:ext cx="5714015" cy="692284"/>
      </dsp:txXfrm>
    </dsp:sp>
    <dsp:sp modelId="{60D04337-0E4D-4767-9F73-5E763C573EA2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6C71FA-9EDD-49B1-8E85-7CE8A6DD8F41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F0C380-6F43-4A17-B9CC-E655236001CE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Rapid Elasticity</a:t>
          </a:r>
        </a:p>
      </dsp:txBody>
      <dsp:txXfrm>
        <a:off x="799588" y="2596570"/>
        <a:ext cx="5714015" cy="692284"/>
      </dsp:txXfrm>
    </dsp:sp>
    <dsp:sp modelId="{DC969B8A-1BBB-4630-B23F-57405B060A6B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DB6557-4536-4FFC-8C3F-36E1FF34D1C6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D31607-A2F6-40D1-98AA-1629F1A16B18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Measured Service</a:t>
          </a:r>
        </a:p>
      </dsp:txBody>
      <dsp:txXfrm>
        <a:off x="799588" y="3461926"/>
        <a:ext cx="5714015" cy="692284"/>
      </dsp:txXfrm>
    </dsp:sp>
    <dsp:sp modelId="{2E1B314C-C70C-4304-AE08-76A35FFEA340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927AEE9-4E8F-4A86-917C-C9DA537F764F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074CDD-428F-438D-A5F4-0392E3DD5BC2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Leverage Platform as a Service</a:t>
          </a:r>
        </a:p>
      </dsp:txBody>
      <dsp:txXfrm>
        <a:off x="799588" y="4327282"/>
        <a:ext cx="5714015" cy="692284"/>
      </dsp:txXfrm>
    </dsp:sp>
    <dsp:sp modelId="{90B32AB6-5289-45A5-A4C7-7A3C1152C00B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1CC6C48-7219-4523-A5A3-455B75AB054D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EC0DCE-9DD0-4800-9E4A-700D432FBBBB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Leverage Infrastructure as Code</a:t>
          </a:r>
        </a:p>
      </dsp:txBody>
      <dsp:txXfrm>
        <a:off x="799588" y="5192638"/>
        <a:ext cx="5714015" cy="6922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23E25-22A8-44D2-8C76-036B2413CA77}">
      <dsp:nvSpPr>
        <dsp:cNvPr id="0" name=""/>
        <dsp:cNvSpPr/>
      </dsp:nvSpPr>
      <dsp:spPr>
        <a:xfrm>
          <a:off x="0" y="545292"/>
          <a:ext cx="6513603" cy="1615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95732" rIns="5055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The extent to which teams slice up products and features into small batches that can be completed in less than a week and release frequently, including the use of minimum viable products (MVPs)</a:t>
          </a:r>
        </a:p>
      </dsp:txBody>
      <dsp:txXfrm>
        <a:off x="0" y="545292"/>
        <a:ext cx="6513603" cy="1615950"/>
      </dsp:txXfrm>
    </dsp:sp>
    <dsp:sp modelId="{C7FAF187-1564-4AAE-836B-F2D276A82865}">
      <dsp:nvSpPr>
        <dsp:cNvPr id="0" name=""/>
        <dsp:cNvSpPr/>
      </dsp:nvSpPr>
      <dsp:spPr>
        <a:xfrm>
          <a:off x="325680" y="264852"/>
          <a:ext cx="4559522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Small Batches Release Frequently</a:t>
          </a:r>
        </a:p>
      </dsp:txBody>
      <dsp:txXfrm>
        <a:off x="353060" y="292232"/>
        <a:ext cx="4504762" cy="506120"/>
      </dsp:txXfrm>
    </dsp:sp>
    <dsp:sp modelId="{14B29BA5-6547-4818-AFD4-740957DF484A}">
      <dsp:nvSpPr>
        <dsp:cNvPr id="0" name=""/>
        <dsp:cNvSpPr/>
      </dsp:nvSpPr>
      <dsp:spPr>
        <a:xfrm>
          <a:off x="0" y="2544282"/>
          <a:ext cx="6513603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95732" rIns="5055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Whether organizations actively and regularly seek customer feedback and incorporate this feedback into the design of their products</a:t>
          </a:r>
        </a:p>
      </dsp:txBody>
      <dsp:txXfrm>
        <a:off x="0" y="2544282"/>
        <a:ext cx="6513603" cy="1346625"/>
      </dsp:txXfrm>
    </dsp:sp>
    <dsp:sp modelId="{71F71C45-43C2-436A-9A10-F8ECF8660283}">
      <dsp:nvSpPr>
        <dsp:cNvPr id="0" name=""/>
        <dsp:cNvSpPr/>
      </dsp:nvSpPr>
      <dsp:spPr>
        <a:xfrm>
          <a:off x="325680" y="2263842"/>
          <a:ext cx="4559522" cy="5608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Feedback Loop Drives Changes</a:t>
          </a:r>
        </a:p>
      </dsp:txBody>
      <dsp:txXfrm>
        <a:off x="353060" y="2291222"/>
        <a:ext cx="4504762" cy="506120"/>
      </dsp:txXfrm>
    </dsp:sp>
    <dsp:sp modelId="{7BDFBD8B-8B76-4BEB-956C-DCC7A93FC987}">
      <dsp:nvSpPr>
        <dsp:cNvPr id="0" name=""/>
        <dsp:cNvSpPr/>
      </dsp:nvSpPr>
      <dsp:spPr>
        <a:xfrm>
          <a:off x="0" y="4273948"/>
          <a:ext cx="6513603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395732" rIns="5055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Whether development teams have the authority to create and change specifications as part of the development process without requiring approval</a:t>
          </a:r>
        </a:p>
      </dsp:txBody>
      <dsp:txXfrm>
        <a:off x="0" y="4273948"/>
        <a:ext cx="6513603" cy="1346625"/>
      </dsp:txXfrm>
    </dsp:sp>
    <dsp:sp modelId="{243978C7-A130-4038-87A2-8D3F785FEA4A}">
      <dsp:nvSpPr>
        <dsp:cNvPr id="0" name=""/>
        <dsp:cNvSpPr/>
      </dsp:nvSpPr>
      <dsp:spPr>
        <a:xfrm>
          <a:off x="325680" y="3993508"/>
          <a:ext cx="4559522" cy="5608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Autonomy to Change Process Bottom-Up</a:t>
          </a:r>
        </a:p>
      </dsp:txBody>
      <dsp:txXfrm>
        <a:off x="353060" y="4020888"/>
        <a:ext cx="4504762" cy="5061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6899BB-E101-4539-96CE-C3A4F074EDBC}">
      <dsp:nvSpPr>
        <dsp:cNvPr id="0" name=""/>
        <dsp:cNvSpPr/>
      </dsp:nvSpPr>
      <dsp:spPr>
        <a:xfrm>
          <a:off x="0" y="498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829373-9F85-4BB1-9E0A-5D81BEF63E2F}">
      <dsp:nvSpPr>
        <dsp:cNvPr id="0" name=""/>
        <dsp:cNvSpPr/>
      </dsp:nvSpPr>
      <dsp:spPr>
        <a:xfrm>
          <a:off x="0" y="498"/>
          <a:ext cx="10515600" cy="815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 are uncovering better ways of developing software by doing it and helping others do it. Through this work we have come to value: </a:t>
          </a:r>
        </a:p>
      </dsp:txBody>
      <dsp:txXfrm>
        <a:off x="0" y="498"/>
        <a:ext cx="10515600" cy="815995"/>
      </dsp:txXfrm>
    </dsp:sp>
    <dsp:sp modelId="{6399BA62-7C2C-4C57-8973-6ABA8DAAEB51}">
      <dsp:nvSpPr>
        <dsp:cNvPr id="0" name=""/>
        <dsp:cNvSpPr/>
      </dsp:nvSpPr>
      <dsp:spPr>
        <a:xfrm>
          <a:off x="0" y="816493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87B222-1B04-463B-848F-1CA7DB80E206}">
      <dsp:nvSpPr>
        <dsp:cNvPr id="0" name=""/>
        <dsp:cNvSpPr/>
      </dsp:nvSpPr>
      <dsp:spPr>
        <a:xfrm>
          <a:off x="0" y="816493"/>
          <a:ext cx="10515600" cy="815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Individuals and interactions </a:t>
          </a:r>
          <a:r>
            <a:rPr lang="en-US" sz="2200" kern="1200"/>
            <a:t>over processes and tools</a:t>
          </a:r>
        </a:p>
      </dsp:txBody>
      <dsp:txXfrm>
        <a:off x="0" y="816493"/>
        <a:ext cx="10515600" cy="815995"/>
      </dsp:txXfrm>
    </dsp:sp>
    <dsp:sp modelId="{D3B207EA-E0BF-443A-8B35-E5D23AA1AF3B}">
      <dsp:nvSpPr>
        <dsp:cNvPr id="0" name=""/>
        <dsp:cNvSpPr/>
      </dsp:nvSpPr>
      <dsp:spPr>
        <a:xfrm>
          <a:off x="0" y="1632489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1D980F-0D8C-4762-8F4C-CCA5EA89BA78}">
      <dsp:nvSpPr>
        <dsp:cNvPr id="0" name=""/>
        <dsp:cNvSpPr/>
      </dsp:nvSpPr>
      <dsp:spPr>
        <a:xfrm>
          <a:off x="0" y="1632489"/>
          <a:ext cx="10515600" cy="815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Working software </a:t>
          </a:r>
          <a:r>
            <a:rPr lang="en-US" sz="2200" kern="1200"/>
            <a:t>over comprehensive documentation</a:t>
          </a:r>
        </a:p>
      </dsp:txBody>
      <dsp:txXfrm>
        <a:off x="0" y="1632489"/>
        <a:ext cx="10515600" cy="815995"/>
      </dsp:txXfrm>
    </dsp:sp>
    <dsp:sp modelId="{1006A2E9-C8C0-465C-B893-E69F31D02C2A}">
      <dsp:nvSpPr>
        <dsp:cNvPr id="0" name=""/>
        <dsp:cNvSpPr/>
      </dsp:nvSpPr>
      <dsp:spPr>
        <a:xfrm>
          <a:off x="0" y="2448484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986136-26C5-4B62-A4D6-3761F2D36912}">
      <dsp:nvSpPr>
        <dsp:cNvPr id="0" name=""/>
        <dsp:cNvSpPr/>
      </dsp:nvSpPr>
      <dsp:spPr>
        <a:xfrm>
          <a:off x="0" y="2448484"/>
          <a:ext cx="10515600" cy="815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Customer collaboration</a:t>
          </a:r>
          <a:r>
            <a:rPr lang="en-US" sz="2200" kern="1200"/>
            <a:t> over contract negotiation</a:t>
          </a:r>
        </a:p>
      </dsp:txBody>
      <dsp:txXfrm>
        <a:off x="0" y="2448484"/>
        <a:ext cx="10515600" cy="815995"/>
      </dsp:txXfrm>
    </dsp:sp>
    <dsp:sp modelId="{CC693F5F-89D1-4424-990C-124BFD4FC68A}">
      <dsp:nvSpPr>
        <dsp:cNvPr id="0" name=""/>
        <dsp:cNvSpPr/>
      </dsp:nvSpPr>
      <dsp:spPr>
        <a:xfrm>
          <a:off x="0" y="3264480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CD531E-3384-4285-A4FE-AED3C6598B45}">
      <dsp:nvSpPr>
        <dsp:cNvPr id="0" name=""/>
        <dsp:cNvSpPr/>
      </dsp:nvSpPr>
      <dsp:spPr>
        <a:xfrm>
          <a:off x="0" y="3264480"/>
          <a:ext cx="10515600" cy="815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Responding to change </a:t>
          </a:r>
          <a:r>
            <a:rPr lang="en-US" sz="2200" kern="1200"/>
            <a:t>over following a plan</a:t>
          </a:r>
        </a:p>
      </dsp:txBody>
      <dsp:txXfrm>
        <a:off x="0" y="3264480"/>
        <a:ext cx="10515600" cy="81599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FA6D6-E8B5-4207-896A-57278700AAB6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638D7-B752-45E4-85C7-AB3802946CCC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DevOps is the union of people, process, and technology to enable continuous delivery of value to customers.</a:t>
          </a:r>
        </a:p>
      </dsp:txBody>
      <dsp:txXfrm>
        <a:off x="0" y="0"/>
        <a:ext cx="6492875" cy="1276350"/>
      </dsp:txXfrm>
    </dsp:sp>
    <dsp:sp modelId="{1392E3BA-7FDB-4C5A-A457-CA93C73715E5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8248D-B34F-4F23-881C-91F8FA30558B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teams success can be measured by throughput and stability.</a:t>
          </a:r>
        </a:p>
      </dsp:txBody>
      <dsp:txXfrm>
        <a:off x="0" y="1276350"/>
        <a:ext cx="6492875" cy="1276350"/>
      </dsp:txXfrm>
    </dsp:sp>
    <dsp:sp modelId="{169E498F-7D51-407C-AD99-0F4C689AFCA0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F835F-00F9-4EB6-B862-D6C9B3D21AC3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DevOps impact can be massive. </a:t>
          </a:r>
        </a:p>
      </dsp:txBody>
      <dsp:txXfrm>
        <a:off x="0" y="2552700"/>
        <a:ext cx="6492875" cy="1276350"/>
      </dsp:txXfrm>
    </dsp:sp>
    <dsp:sp modelId="{C9AF3DCF-336F-48DE-A1BF-42988FF5E93E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67965-A040-4DF1-B5B2-D8E5893722A6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Follow the 3 Ways of DevOps for Improvement</a:t>
          </a:r>
        </a:p>
      </dsp:txBody>
      <dsp:txXfrm>
        <a:off x="0" y="3829050"/>
        <a:ext cx="6492875" cy="127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1A2C-2ED6-4B42-9396-28F6FD80A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9E168-C0FC-49B4-BDB6-3F3BA5622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2DF95-4DF6-4E2D-A3B4-678A24E40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27D0-9991-4ADE-8AA7-53050C8629A0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9FD40-BADC-42D6-B3E4-FD1627FD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66C67-C988-4661-B79A-43AAAC0E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09B-638F-42E8-94B2-D5B04BA6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1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0A5B-E239-4E97-910D-136E0503E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96DAE-5847-478B-B060-C2480DA87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3B96A-A2C9-49B5-9E65-F047FE9A7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27D0-9991-4ADE-8AA7-53050C8629A0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7EEBB-F645-4DD3-8618-02E879ED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2C32D-5C9E-4E54-9A2D-B8D3518B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09B-638F-42E8-94B2-D5B04BA6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E62B63-5D59-4F99-B8DE-7E6C13B2E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30CA0-7ACC-45E6-AA93-D516B9352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9B846-6C03-4700-8D62-9D64A955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27D0-9991-4ADE-8AA7-53050C8629A0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5BE14-73ED-4B38-9F73-5271754B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38B9C-F116-4C03-8B74-C2B80518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09B-638F-42E8-94B2-D5B04BA6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2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C6894-B2A0-46C1-9DA6-A8E7EB69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8FFC2-5AF3-4383-BC30-C8ABF6EC5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ABEF5-0974-4C0D-8AE5-C11279CBA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27D0-9991-4ADE-8AA7-53050C8629A0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AFBA9-A1B1-4192-B496-67D72841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D2774-ED60-4244-836D-CE532055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09B-638F-42E8-94B2-D5B04BA6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3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25F7-B9D9-4629-98A3-985BEBBC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C72E2-BE80-421A-9AAF-18F0CF2E5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0C72D-899E-45DE-A8EA-482166D5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27D0-9991-4ADE-8AA7-53050C8629A0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1E9B9-17EF-4107-A5CA-342F233C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2278A-6854-4305-B6D6-B6201AD4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09B-638F-42E8-94B2-D5B04BA6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7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1D77-8151-4509-B480-04F277BD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600B2-E5A6-409C-A710-50F072E81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8EB1F-F13F-4D68-A764-2D432C1DB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6EE70-4BFC-41CE-9703-8D7BBA3D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27D0-9991-4ADE-8AA7-53050C8629A0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E4BB5-8230-4064-BF59-250717289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E922F-7EE4-44B4-BFEF-50EB2454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09B-638F-42E8-94B2-D5B04BA6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5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0090-6A63-4499-BDAA-3FFB1662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1CAF6-E6C2-44D7-8DB5-9C0163718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9FEA7-BFDF-43E6-B134-BCF30F5E0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48999-EA7A-45E0-81B4-1AE1E3198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E05D7-DF52-47B5-8073-A7B4C9011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D9E66-5AD0-4D3A-BD1B-ABB3C382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27D0-9991-4ADE-8AA7-53050C8629A0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C2D1D-9B6B-4FCD-85E5-B93C1EAB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85EF7-D381-40F8-AA4F-31BEC3BC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09B-638F-42E8-94B2-D5B04BA6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2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754B-14B3-414E-9B67-62829119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7E633-8B53-4116-9A10-142F4235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27D0-9991-4ADE-8AA7-53050C8629A0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96592-DC68-485F-AB9A-FCA6261F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49C04-BF15-4211-A201-707FED91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09B-638F-42E8-94B2-D5B04BA6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7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F7AAE-54E0-482A-B22D-7D2F78F43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27D0-9991-4ADE-8AA7-53050C8629A0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E6B70E-80C8-4237-9470-53379267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26567-14F4-4551-A4EA-1AA1B77E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09B-638F-42E8-94B2-D5B04BA6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2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5167-F6F5-4A84-AB9F-6848EF04B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0A3E1-EF75-4146-A8B0-30A4F1DD5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A949C-7B6E-43C7-9E83-689399422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49808-DBEB-4CA7-B50F-A7001801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27D0-9991-4ADE-8AA7-53050C8629A0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C18E7-E8D2-4EAE-A4DD-37734553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16684-2616-4E7F-A0A1-20B9ECBC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09B-638F-42E8-94B2-D5B04BA6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8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4A61-23BD-4799-97D9-2EF5A9906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561B6-7918-4C6C-9829-D581B247B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B7FAA-7F24-4846-A92B-F45E4A2C7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69128-26FA-4FDF-8695-3BC07956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27D0-9991-4ADE-8AA7-53050C8629A0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B7FD6-DC0B-4C43-A383-99C6B399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EB575-CFF7-4799-AA45-21F917D9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09B-638F-42E8-94B2-D5B04BA6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8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20A84-48CD-4C56-861D-3FBB6039B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59977-55B0-48BD-927C-C1D70949C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81941-6F49-403E-BC28-D42D6261A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327D0-9991-4ADE-8AA7-53050C8629A0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EBE38-9DAA-481F-A12E-4897F5B01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93413-8101-4748-A16E-69C2EB2E9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C009B-638F-42E8-94B2-D5B04BA6A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9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521CD-49D6-4298-83B8-F53AC9126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Do You 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25203-8343-4B87-80B2-41936F6A3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Jon Ash</a:t>
            </a:r>
          </a:p>
        </p:txBody>
      </p:sp>
    </p:spTree>
    <p:extLst>
      <p:ext uri="{BB962C8B-B14F-4D97-AF65-F5344CB8AC3E}">
        <p14:creationId xmlns:p14="http://schemas.microsoft.com/office/powerpoint/2010/main" val="1637850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1CBAA-20AA-44DC-AD67-BEA686BB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Does DevOps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2866F-D218-49B0-8091-DBF92016A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2779954" cy="2820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The 4.5 Groups of Performance 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Elite Performers</a:t>
            </a:r>
          </a:p>
          <a:p>
            <a:pPr marL="0" indent="0">
              <a:buNone/>
            </a:pPr>
            <a:r>
              <a:rPr lang="en-US" sz="1600"/>
              <a:t>High Performers</a:t>
            </a:r>
          </a:p>
          <a:p>
            <a:pPr marL="0" indent="0">
              <a:buNone/>
            </a:pPr>
            <a:r>
              <a:rPr lang="en-US" sz="1600"/>
              <a:t>Medium Performers</a:t>
            </a:r>
          </a:p>
          <a:p>
            <a:pPr marL="0" indent="0">
              <a:buNone/>
            </a:pPr>
            <a:r>
              <a:rPr lang="en-US" sz="1600"/>
              <a:t>Low Performers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Misguided Performers</a:t>
            </a:r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53FCFE-1714-4A5C-B61A-E37696BB8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3" y="3075941"/>
            <a:ext cx="6691698" cy="259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45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E2022-47CE-4CC1-B020-FE503B92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Compare Elite Performers to Low Performers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8BD745A-9AA1-4875-810A-B19637146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46x More Frequent Deployments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7x Lower Change Failure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2604x Faster Time to Recover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2555x Faster Lead Time</a:t>
            </a:r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CBB7A3A4-512A-4A74-BA06-EEEB00A8A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309253"/>
            <a:ext cx="6250769" cy="407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F9835-8BEC-4E35-AF1D-39DE4D56E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Misguided Performers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1FE4D-F9D1-44B2-8808-8DD72F301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They have many characteristics of </a:t>
            </a:r>
            <a:r>
              <a:rPr lang="en-US" sz="2000" i="1">
                <a:solidFill>
                  <a:schemeClr val="bg1"/>
                </a:solidFill>
              </a:rPr>
              <a:t>Low Performers</a:t>
            </a:r>
            <a:r>
              <a:rPr lang="en-US" sz="2000">
                <a:solidFill>
                  <a:schemeClr val="bg1"/>
                </a:solidFill>
              </a:rPr>
              <a:t> but over-achieved in a couple key areas. 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Often they have over-achieved in those areas by becoming more similar to the </a:t>
            </a:r>
            <a:r>
              <a:rPr lang="en-US" sz="2000" i="1">
                <a:solidFill>
                  <a:schemeClr val="bg1"/>
                </a:solidFill>
              </a:rPr>
              <a:t>Low Performers </a:t>
            </a:r>
            <a:r>
              <a:rPr lang="en-US" sz="2000">
                <a:solidFill>
                  <a:schemeClr val="bg1"/>
                </a:solidFill>
              </a:rPr>
              <a:t> in the other metrics. 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pPr marL="0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E03681-755D-443D-B769-FD0F5B6713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97763" y="676363"/>
            <a:ext cx="6250769" cy="534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25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FAF50-864B-4F9E-9276-FA0C807F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 Spent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4505AD-6717-4D4D-959B-168415F38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150" y="2509911"/>
            <a:ext cx="1012060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49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AAA28-DC97-49F0-8CC6-3734A433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Manual Time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36727F-9F42-4CCF-A6FC-3BE960B2D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175" y="2509911"/>
            <a:ext cx="1110455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23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0D0D2-89E6-4120-A47B-755B9F60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How Do We Improve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7BC8C-72E4-4F1E-A3D4-0760083AB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The 3 Ways – DevOps HandBook (Gene Kim, Jez Humble)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The First Way: Systems Thinking</a:t>
            </a:r>
          </a:p>
          <a:p>
            <a:endParaRPr lang="en-US" sz="2400"/>
          </a:p>
          <a:p>
            <a:r>
              <a:rPr lang="en-US" sz="2400"/>
              <a:t>The Second Way: Amplify Feed Back Loops </a:t>
            </a:r>
          </a:p>
          <a:p>
            <a:endParaRPr lang="en-US" sz="2400"/>
          </a:p>
          <a:p>
            <a:r>
              <a:rPr lang="en-US" sz="2400"/>
              <a:t>The Third Way: Culture of Continual Experimentation and Learning</a:t>
            </a:r>
          </a:p>
        </p:txBody>
      </p:sp>
    </p:spTree>
    <p:extLst>
      <p:ext uri="{BB962C8B-B14F-4D97-AF65-F5344CB8AC3E}">
        <p14:creationId xmlns:p14="http://schemas.microsoft.com/office/powerpoint/2010/main" val="3602082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54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72CE3-8662-4071-B489-DE52E678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J-Curve of Transformation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0A2A7A-E853-490D-853B-89EBF350B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091141"/>
            <a:ext cx="7188199" cy="467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45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AD341-466B-4ED2-A822-1FC25F45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Technical Practices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9B9E314-5EFD-43C6-ABC5-C6FE439BF6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195321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8668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A3C4D-147C-4597-8B9A-12CD7920F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Adopting Characteristics of the Cloud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CFBF589-B7D1-4A91-9A1A-8612E44CC6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4353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49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B3C23-8BD4-4218-8454-F354EA073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Lean Approach to Product Development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3C5D28-8536-450E-893A-A79764CA7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95881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521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1681C-61F1-4370-A2DA-9EA896435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/>
              <a:t>Who Is Jon Ash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FD67BAA2-3AE4-4D4A-B6C6-5C54B439C5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066629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1760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EFCDA-5FE5-43CD-B104-AA21A9E0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Culture is Key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E5FEFC-8D15-472C-AA15-B83071732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944740"/>
            <a:ext cx="7188199" cy="296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29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B66F6E8-4D4A-4907-940A-774703A2D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16005" y="5367908"/>
            <a:ext cx="3175996" cy="1490093"/>
          </a:xfrm>
          <a:custGeom>
            <a:avLst/>
            <a:gdLst>
              <a:gd name="connsiteX0" fmla="*/ 2485888 w 3175996"/>
              <a:gd name="connsiteY0" fmla="*/ 1490093 h 1490093"/>
              <a:gd name="connsiteX1" fmla="*/ 0 w 3175996"/>
              <a:gd name="connsiteY1" fmla="*/ 1490093 h 1490093"/>
              <a:gd name="connsiteX2" fmla="*/ 0 w 3175996"/>
              <a:gd name="connsiteY2" fmla="*/ 0 h 1490093"/>
              <a:gd name="connsiteX3" fmla="*/ 3175996 w 3175996"/>
              <a:gd name="connsiteY3" fmla="*/ 0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996" h="1490093">
                <a:moveTo>
                  <a:pt x="2485888" y="1490093"/>
                </a:moveTo>
                <a:lnTo>
                  <a:pt x="0" y="1490093"/>
                </a:lnTo>
                <a:lnTo>
                  <a:pt x="0" y="0"/>
                </a:lnTo>
                <a:lnTo>
                  <a:pt x="31759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F1F5A56-E82B-4FD5-9025-B72896FF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566296" cy="1490093"/>
          </a:xfrm>
          <a:custGeom>
            <a:avLst/>
            <a:gdLst>
              <a:gd name="connsiteX0" fmla="*/ 0 w 9566296"/>
              <a:gd name="connsiteY0" fmla="*/ 0 h 1490093"/>
              <a:gd name="connsiteX1" fmla="*/ 405267 w 9566296"/>
              <a:gd name="connsiteY1" fmla="*/ 0 h 1490093"/>
              <a:gd name="connsiteX2" fmla="*/ 631857 w 9566296"/>
              <a:gd name="connsiteY2" fmla="*/ 0 h 1490093"/>
              <a:gd name="connsiteX3" fmla="*/ 2451761 w 9566296"/>
              <a:gd name="connsiteY3" fmla="*/ 0 h 1490093"/>
              <a:gd name="connsiteX4" fmla="*/ 2901880 w 9566296"/>
              <a:gd name="connsiteY4" fmla="*/ 0 h 1490093"/>
              <a:gd name="connsiteX5" fmla="*/ 3641106 w 9566296"/>
              <a:gd name="connsiteY5" fmla="*/ 0 h 1490093"/>
              <a:gd name="connsiteX6" fmla="*/ 9566296 w 9566296"/>
              <a:gd name="connsiteY6" fmla="*/ 0 h 1490093"/>
              <a:gd name="connsiteX7" fmla="*/ 8876188 w 9566296"/>
              <a:gd name="connsiteY7" fmla="*/ 1490093 h 1490093"/>
              <a:gd name="connsiteX8" fmla="*/ 631857 w 9566296"/>
              <a:gd name="connsiteY8" fmla="*/ 1490093 h 1490093"/>
              <a:gd name="connsiteX9" fmla="*/ 405267 w 9566296"/>
              <a:gd name="connsiteY9" fmla="*/ 1490093 h 1490093"/>
              <a:gd name="connsiteX10" fmla="*/ 0 w 9566296"/>
              <a:gd name="connsiteY10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66296" h="1490093">
                <a:moveTo>
                  <a:pt x="0" y="0"/>
                </a:moveTo>
                <a:lnTo>
                  <a:pt x="405267" y="0"/>
                </a:lnTo>
                <a:lnTo>
                  <a:pt x="631857" y="0"/>
                </a:lnTo>
                <a:lnTo>
                  <a:pt x="2451761" y="0"/>
                </a:lnTo>
                <a:lnTo>
                  <a:pt x="2901880" y="0"/>
                </a:lnTo>
                <a:lnTo>
                  <a:pt x="3641106" y="0"/>
                </a:lnTo>
                <a:lnTo>
                  <a:pt x="9566296" y="0"/>
                </a:lnTo>
                <a:lnTo>
                  <a:pt x="8876188" y="1490093"/>
                </a:lnTo>
                <a:lnTo>
                  <a:pt x="631857" y="1490093"/>
                </a:lnTo>
                <a:lnTo>
                  <a:pt x="405267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BD410-729E-4D5F-BC21-5C35AF4CA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en-US"/>
              <a:t>Extension of Agile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E1AE44BE-FA0F-4029-B056-BCF8AB093C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488631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0432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75E220-287C-42BD-BD5C-023EE0DE9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Summary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2E86889-308F-440B-B8E1-81FC46ABB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81232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8891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21DD17D-6F68-46F1-A9C1-7CB401B3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680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6515D3-393E-4D6A-85EE-6F46ECA5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A67700-5561-4942-817D-F4D062CFF1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01374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145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22794-3098-44EB-BFFF-7381C0977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Definition of DevOps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FA53E-AB80-4B8B-A8B7-E61A5A6AA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DevOps is the union of people, process, and technology to enable continuous delivery of value to customers.</a:t>
            </a:r>
          </a:p>
          <a:p>
            <a:pPr marL="0" indent="0">
              <a:buNone/>
            </a:pPr>
            <a:r>
              <a:rPr lang="en-US" sz="1800"/>
              <a:t>	- Donovan Brown, League of Extraordinary Cloud DevOps Advocates (</a:t>
            </a:r>
            <a:r>
              <a:rPr lang="en-US" sz="1800" err="1"/>
              <a:t>LoECDOA</a:t>
            </a:r>
            <a:r>
              <a:rPr lang="en-US" sz="18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733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4D838-4302-4C97-A2C9-2CB70ADC4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495800"/>
            <a:ext cx="9144000" cy="762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People &gt; Process &gt; Technology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2543A-7016-4F9A-A885-ADFA8FAE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US" sz="4000" b="1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Union</a:t>
            </a:r>
            <a:r>
              <a:rPr 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of </a:t>
            </a:r>
            <a:r>
              <a:rPr lang="en-US" sz="4000" i="1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People, Process, </a:t>
            </a:r>
            <a:r>
              <a:rPr 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and </a:t>
            </a:r>
            <a:r>
              <a:rPr lang="en-US" sz="4000" i="1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Technology </a:t>
            </a:r>
            <a:endParaRPr lang="en-US" sz="4000" kern="120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55033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16EDD9-EE6A-42D5-B439-3785638C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To </a:t>
            </a:r>
            <a:r>
              <a:rPr lang="en-US" sz="4000" i="1">
                <a:solidFill>
                  <a:srgbClr val="FFFFFF"/>
                </a:solidFill>
              </a:rPr>
              <a:t>Enable </a:t>
            </a:r>
            <a:r>
              <a:rPr lang="en-US" sz="4000">
                <a:solidFill>
                  <a:srgbClr val="FFFFFF"/>
                </a:solidFill>
              </a:rPr>
              <a:t>Continuous Delivery of </a:t>
            </a:r>
            <a:r>
              <a:rPr lang="en-US" sz="4000" b="1">
                <a:solidFill>
                  <a:srgbClr val="FFFFFF"/>
                </a:solidFill>
              </a:rPr>
              <a:t>Value </a:t>
            </a:r>
            <a:r>
              <a:rPr lang="en-US" sz="4000">
                <a:solidFill>
                  <a:srgbClr val="FFFFFF"/>
                </a:solidFill>
              </a:rPr>
              <a:t>to Customers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8E4277-A578-4FE1-A289-4276A8C1D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665371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196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C638-6076-4BC2-943F-D2E3F16B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/>
              <a:t>How Can We Measure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59B69-45CC-42C3-BD8A-D9C46B2D2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/>
              <a:t>DevOps Research &amp; Assessment (DORA)</a:t>
            </a:r>
          </a:p>
          <a:p>
            <a:pPr lvl="1"/>
            <a:r>
              <a:rPr lang="en-US" sz="1800"/>
              <a:t>Accelerate: State of DevOps Report 2018</a:t>
            </a:r>
          </a:p>
          <a:p>
            <a:endParaRPr lang="en-US" sz="1800"/>
          </a:p>
          <a:p>
            <a:endParaRPr lang="en-US" sz="1800"/>
          </a:p>
          <a:p>
            <a:pPr marL="0" indent="0">
              <a:buNone/>
            </a:pPr>
            <a:r>
              <a:rPr lang="en-US" sz="1800"/>
              <a:t>Based on the DORA research, any team across any industry, across all industry verticals, whether subject to a high degree of regulatory compliance or not has the opportunity to achieve a high degree of software delivery performance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E468C-876D-457A-97CE-AE075597BE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r="21021" b="-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20106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786D4-4770-49DA-BE97-03550313E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Software Delivery &amp; Operational Performance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AF2DF1-CC03-44AF-B486-0DA69CE71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/>
              <a:t>Throughput</a:t>
            </a:r>
          </a:p>
          <a:p>
            <a:r>
              <a:rPr lang="en-US" sz="2000"/>
              <a:t>Lead Time </a:t>
            </a:r>
          </a:p>
          <a:p>
            <a:r>
              <a:rPr lang="en-US" sz="2000"/>
              <a:t>Deployment Frequency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56B9A4-7620-4E93-98E7-267B06EFE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/>
              <a:t>Stability</a:t>
            </a:r>
            <a:r>
              <a:rPr lang="en-US" sz="2000"/>
              <a:t> </a:t>
            </a:r>
          </a:p>
          <a:p>
            <a:r>
              <a:rPr lang="en-US" sz="2000"/>
              <a:t>Change Failure</a:t>
            </a:r>
          </a:p>
          <a:p>
            <a:r>
              <a:rPr lang="en-US" sz="2000"/>
              <a:t>Time to Restore</a:t>
            </a:r>
          </a:p>
          <a:p>
            <a:r>
              <a:rPr lang="en-US" sz="2000"/>
              <a:t>Availability </a:t>
            </a:r>
          </a:p>
        </p:txBody>
      </p:sp>
    </p:spTree>
    <p:extLst>
      <p:ext uri="{BB962C8B-B14F-4D97-AF65-F5344CB8AC3E}">
        <p14:creationId xmlns:p14="http://schemas.microsoft.com/office/powerpoint/2010/main" val="1387883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F417B31-E151-462E-AE91-0B28A589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Software Development Lifecycle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C44A255-C6C4-4C58-9F42-57FCD96EE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401" y="2516585"/>
            <a:ext cx="1052009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25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Microsoft Office PowerPoint</Application>
  <PresentationFormat>Widescreen</PresentationFormat>
  <Paragraphs>106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How Do You DevOps</vt:lpstr>
      <vt:lpstr>Who Is Jon Ash</vt:lpstr>
      <vt:lpstr>Overview</vt:lpstr>
      <vt:lpstr>Definition of DevOps</vt:lpstr>
      <vt:lpstr>The Union of People, Process, and Technology </vt:lpstr>
      <vt:lpstr>To Enable Continuous Delivery of Value to Customers</vt:lpstr>
      <vt:lpstr>How Can We Measure Success</vt:lpstr>
      <vt:lpstr>Software Delivery &amp; Operational Performance</vt:lpstr>
      <vt:lpstr>Software Development Lifecycle</vt:lpstr>
      <vt:lpstr>Does DevOps Matter</vt:lpstr>
      <vt:lpstr>Compare Elite Performers to Low Performers</vt:lpstr>
      <vt:lpstr>Misguided Performers</vt:lpstr>
      <vt:lpstr>Time Spent</vt:lpstr>
      <vt:lpstr>Manual Time </vt:lpstr>
      <vt:lpstr>How Do We Improve</vt:lpstr>
      <vt:lpstr>J-Curve of Transformation</vt:lpstr>
      <vt:lpstr>Technical Practices</vt:lpstr>
      <vt:lpstr>Adopting Characteristics of the Cloud</vt:lpstr>
      <vt:lpstr>Lean Approach to Product Development</vt:lpstr>
      <vt:lpstr>Culture is Key</vt:lpstr>
      <vt:lpstr>Extension of Agile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You DevOps</dc:title>
  <dc:creator>Jonathan Ash</dc:creator>
  <cp:lastModifiedBy>Jonathan Ash</cp:lastModifiedBy>
  <cp:revision>1</cp:revision>
  <dcterms:created xsi:type="dcterms:W3CDTF">2019-03-14T05:40:00Z</dcterms:created>
  <dcterms:modified xsi:type="dcterms:W3CDTF">2019-03-14T15:47:18Z</dcterms:modified>
</cp:coreProperties>
</file>