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6" r:id="rId19"/>
    <p:sldId id="277" r:id="rId20"/>
    <p:sldId id="279" r:id="rId21"/>
    <p:sldId id="278" r:id="rId22"/>
    <p:sldId id="275" r:id="rId23"/>
    <p:sldId id="280" r:id="rId24"/>
    <p:sldId id="281" r:id="rId25"/>
    <p:sldId id="282" r:id="rId26"/>
    <p:sldId id="284" r:id="rId27"/>
    <p:sldId id="285" r:id="rId28"/>
    <p:sldId id="286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F2307-3E8A-4D6D-8EF7-CEB0048F357D}" v="964" dt="2018-10-11T04:12:34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8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Ash" userId="9b49be5b3ec3df71" providerId="LiveId" clId="{D64F2307-3E8A-4D6D-8EF7-CEB0048F357D}"/>
    <pc:docChg chg="undo custSel mod addSld delSld modSld sldOrd">
      <pc:chgData name="Jonathan Ash" userId="9b49be5b3ec3df71" providerId="LiveId" clId="{D64F2307-3E8A-4D6D-8EF7-CEB0048F357D}" dt="2018-10-11T04:12:39.041" v="4585" actId="20577"/>
      <pc:docMkLst>
        <pc:docMk/>
      </pc:docMkLst>
      <pc:sldChg chg="addSp modSp mod setBg">
        <pc:chgData name="Jonathan Ash" userId="9b49be5b3ec3df71" providerId="LiveId" clId="{D64F2307-3E8A-4D6D-8EF7-CEB0048F357D}" dt="2018-10-07T16:00:27.498" v="80" actId="26606"/>
        <pc:sldMkLst>
          <pc:docMk/>
          <pc:sldMk cId="543960952" sldId="256"/>
        </pc:sldMkLst>
        <pc:spChg chg="mod">
          <ac:chgData name="Jonathan Ash" userId="9b49be5b3ec3df71" providerId="LiveId" clId="{D64F2307-3E8A-4D6D-8EF7-CEB0048F357D}" dt="2018-10-07T16:00:27.498" v="80" actId="26606"/>
          <ac:spMkLst>
            <pc:docMk/>
            <pc:sldMk cId="543960952" sldId="256"/>
            <ac:spMk id="2" creationId="{FE10CD5F-5128-4F23-951B-76AEDA8EA6D2}"/>
          </ac:spMkLst>
        </pc:spChg>
        <pc:spChg chg="mod">
          <ac:chgData name="Jonathan Ash" userId="9b49be5b3ec3df71" providerId="LiveId" clId="{D64F2307-3E8A-4D6D-8EF7-CEB0048F357D}" dt="2018-10-07T16:00:27.498" v="80" actId="26606"/>
          <ac:spMkLst>
            <pc:docMk/>
            <pc:sldMk cId="543960952" sldId="256"/>
            <ac:spMk id="3" creationId="{893F126B-3723-457C-9C9B-310F8E8464CC}"/>
          </ac:spMkLst>
        </pc:spChg>
        <pc:spChg chg="add">
          <ac:chgData name="Jonathan Ash" userId="9b49be5b3ec3df71" providerId="LiveId" clId="{D64F2307-3E8A-4D6D-8EF7-CEB0048F357D}" dt="2018-10-07T16:00:27.498" v="80" actId="26606"/>
          <ac:spMkLst>
            <pc:docMk/>
            <pc:sldMk cId="543960952" sldId="256"/>
            <ac:spMk id="8" creationId="{23962611-DFD5-4092-AAFD-559E3DFCE2C9}"/>
          </ac:spMkLst>
        </pc:spChg>
        <pc:picChg chg="add">
          <ac:chgData name="Jonathan Ash" userId="9b49be5b3ec3df71" providerId="LiveId" clId="{D64F2307-3E8A-4D6D-8EF7-CEB0048F357D}" dt="2018-10-07T16:00:27.498" v="80" actId="26606"/>
          <ac:picMkLst>
            <pc:docMk/>
            <pc:sldMk cId="543960952" sldId="256"/>
            <ac:picMk id="10" creationId="{2270F1FA-0425-408F-9861-80BF5AFB276D}"/>
          </ac:picMkLst>
        </pc:picChg>
      </pc:sldChg>
      <pc:sldChg chg="addSp delSp modSp mod setBg">
        <pc:chgData name="Jonathan Ash" userId="9b49be5b3ec3df71" providerId="LiveId" clId="{D64F2307-3E8A-4D6D-8EF7-CEB0048F357D}" dt="2018-10-07T16:08:43.380" v="366"/>
        <pc:sldMkLst>
          <pc:docMk/>
          <pc:sldMk cId="3014088416" sldId="257"/>
        </pc:sldMkLst>
        <pc:spChg chg="mod">
          <ac:chgData name="Jonathan Ash" userId="9b49be5b3ec3df71" providerId="LiveId" clId="{D64F2307-3E8A-4D6D-8EF7-CEB0048F357D}" dt="2018-10-07T16:07:04.347" v="363" actId="26606"/>
          <ac:spMkLst>
            <pc:docMk/>
            <pc:sldMk cId="3014088416" sldId="257"/>
            <ac:spMk id="2" creationId="{85533470-1B6E-45ED-B2D6-CABF15551AD5}"/>
          </ac:spMkLst>
        </pc:spChg>
        <pc:spChg chg="add del mod">
          <ac:chgData name="Jonathan Ash" userId="9b49be5b3ec3df71" providerId="LiveId" clId="{D64F2307-3E8A-4D6D-8EF7-CEB0048F357D}" dt="2018-10-07T16:07:04.347" v="363" actId="26606"/>
          <ac:spMkLst>
            <pc:docMk/>
            <pc:sldMk cId="3014088416" sldId="257"/>
            <ac:spMk id="3" creationId="{BEB878A9-89C2-4EA6-A532-6C7F8F34F9F9}"/>
          </ac:spMkLst>
        </pc:spChg>
        <pc:spChg chg="add del">
          <ac:chgData name="Jonathan Ash" userId="9b49be5b3ec3df71" providerId="LiveId" clId="{D64F2307-3E8A-4D6D-8EF7-CEB0048F357D}" dt="2018-10-07T16:05:52.172" v="334" actId="26606"/>
          <ac:spMkLst>
            <pc:docMk/>
            <pc:sldMk cId="3014088416" sldId="257"/>
            <ac:spMk id="6" creationId="{4351DFE5-F63D-4BE0-BDA9-E3EB88F01AA5}"/>
          </ac:spMkLst>
        </pc:spChg>
        <pc:spChg chg="add">
          <ac:chgData name="Jonathan Ash" userId="9b49be5b3ec3df71" providerId="LiveId" clId="{D64F2307-3E8A-4D6D-8EF7-CEB0048F357D}" dt="2018-10-07T16:07:04.347" v="363" actId="26606"/>
          <ac:spMkLst>
            <pc:docMk/>
            <pc:sldMk cId="3014088416" sldId="257"/>
            <ac:spMk id="9" creationId="{4351DFE5-F63D-4BE0-BDA9-E3EB88F01AA5}"/>
          </ac:spMkLst>
        </pc:spChg>
        <pc:spChg chg="add del">
          <ac:chgData name="Jonathan Ash" userId="9b49be5b3ec3df71" providerId="LiveId" clId="{D64F2307-3E8A-4D6D-8EF7-CEB0048F357D}" dt="2018-10-07T16:00:54.347" v="82" actId="26606"/>
          <ac:spMkLst>
            <pc:docMk/>
            <pc:sldMk cId="3014088416" sldId="257"/>
            <ac:spMk id="10" creationId="{4351DFE5-F63D-4BE0-BDA9-E3EB88F01AA5}"/>
          </ac:spMkLst>
        </pc:spChg>
        <pc:graphicFrameChg chg="add del">
          <ac:chgData name="Jonathan Ash" userId="9b49be5b3ec3df71" providerId="LiveId" clId="{D64F2307-3E8A-4D6D-8EF7-CEB0048F357D}" dt="2018-10-07T16:00:54.347" v="82" actId="26606"/>
          <ac:graphicFrameMkLst>
            <pc:docMk/>
            <pc:sldMk cId="3014088416" sldId="257"/>
            <ac:graphicFrameMk id="5" creationId="{6D1867AD-8187-47A8-BB40-0283E570262E}"/>
          </ac:graphicFrameMkLst>
        </pc:graphicFrameChg>
        <pc:graphicFrameChg chg="add del mod">
          <ac:chgData name="Jonathan Ash" userId="9b49be5b3ec3df71" providerId="LiveId" clId="{D64F2307-3E8A-4D6D-8EF7-CEB0048F357D}" dt="2018-10-07T16:05:52.172" v="334" actId="26606"/>
          <ac:graphicFrameMkLst>
            <pc:docMk/>
            <pc:sldMk cId="3014088416" sldId="257"/>
            <ac:graphicFrameMk id="8" creationId="{AC4B3127-9B29-4039-9C63-0C4A2938263F}"/>
          </ac:graphicFrameMkLst>
        </pc:graphicFrameChg>
        <pc:graphicFrameChg chg="add mod">
          <ac:chgData name="Jonathan Ash" userId="9b49be5b3ec3df71" providerId="LiveId" clId="{D64F2307-3E8A-4D6D-8EF7-CEB0048F357D}" dt="2018-10-07T16:08:43.380" v="366"/>
          <ac:graphicFrameMkLst>
            <pc:docMk/>
            <pc:sldMk cId="3014088416" sldId="257"/>
            <ac:graphicFrameMk id="13" creationId="{395A5238-612A-4A53-867A-A2C4EF1C4EFA}"/>
          </ac:graphicFrameMkLst>
        </pc:graphicFrameChg>
        <pc:picChg chg="add del">
          <ac:chgData name="Jonathan Ash" userId="9b49be5b3ec3df71" providerId="LiveId" clId="{D64F2307-3E8A-4D6D-8EF7-CEB0048F357D}" dt="2018-10-07T16:05:52.172" v="334" actId="26606"/>
          <ac:picMkLst>
            <pc:docMk/>
            <pc:sldMk cId="3014088416" sldId="257"/>
            <ac:picMk id="7" creationId="{02DD2BC0-6F29-4B4F-8D61-2DCF6D2E8E73}"/>
          </ac:picMkLst>
        </pc:picChg>
        <pc:picChg chg="add">
          <ac:chgData name="Jonathan Ash" userId="9b49be5b3ec3df71" providerId="LiveId" clId="{D64F2307-3E8A-4D6D-8EF7-CEB0048F357D}" dt="2018-10-07T16:07:04.347" v="363" actId="26606"/>
          <ac:picMkLst>
            <pc:docMk/>
            <pc:sldMk cId="3014088416" sldId="257"/>
            <ac:picMk id="11" creationId="{02DD2BC0-6F29-4B4F-8D61-2DCF6D2E8E73}"/>
          </ac:picMkLst>
        </pc:picChg>
        <pc:picChg chg="add del">
          <ac:chgData name="Jonathan Ash" userId="9b49be5b3ec3df71" providerId="LiveId" clId="{D64F2307-3E8A-4D6D-8EF7-CEB0048F357D}" dt="2018-10-07T16:00:54.347" v="82" actId="26606"/>
          <ac:picMkLst>
            <pc:docMk/>
            <pc:sldMk cId="3014088416" sldId="257"/>
            <ac:picMk id="12" creationId="{02DD2BC0-6F29-4B4F-8D61-2DCF6D2E8E73}"/>
          </ac:picMkLst>
        </pc:picChg>
      </pc:sldChg>
      <pc:sldChg chg="addSp delSp modSp mod setBg">
        <pc:chgData name="Jonathan Ash" userId="9b49be5b3ec3df71" providerId="LiveId" clId="{D64F2307-3E8A-4D6D-8EF7-CEB0048F357D}" dt="2018-10-07T20:16:56.374" v="2066"/>
        <pc:sldMkLst>
          <pc:docMk/>
          <pc:sldMk cId="1668909456" sldId="258"/>
        </pc:sldMkLst>
        <pc:spChg chg="mod">
          <ac:chgData name="Jonathan Ash" userId="9b49be5b3ec3df71" providerId="LiveId" clId="{D64F2307-3E8A-4D6D-8EF7-CEB0048F357D}" dt="2018-10-07T16:09:09.712" v="367" actId="26606"/>
          <ac:spMkLst>
            <pc:docMk/>
            <pc:sldMk cId="1668909456" sldId="258"/>
            <ac:spMk id="2" creationId="{AB052EDF-E6DD-4609-B642-B89B5355F218}"/>
          </ac:spMkLst>
        </pc:spChg>
        <pc:spChg chg="del">
          <ac:chgData name="Jonathan Ash" userId="9b49be5b3ec3df71" providerId="LiveId" clId="{D64F2307-3E8A-4D6D-8EF7-CEB0048F357D}" dt="2018-10-07T16:09:09.712" v="367" actId="26606"/>
          <ac:spMkLst>
            <pc:docMk/>
            <pc:sldMk cId="1668909456" sldId="258"/>
            <ac:spMk id="3" creationId="{060EF215-EAFB-4406-B944-2E49A7D959B6}"/>
          </ac:spMkLst>
        </pc:spChg>
        <pc:spChg chg="add">
          <ac:chgData name="Jonathan Ash" userId="9b49be5b3ec3df71" providerId="LiveId" clId="{D64F2307-3E8A-4D6D-8EF7-CEB0048F357D}" dt="2018-10-07T16:09:09.712" v="367" actId="26606"/>
          <ac:spMkLst>
            <pc:docMk/>
            <pc:sldMk cId="1668909456" sldId="258"/>
            <ac:spMk id="10" creationId="{4351DFE5-F63D-4BE0-BDA9-E3EB88F01AA5}"/>
          </ac:spMkLst>
        </pc:spChg>
        <pc:graphicFrameChg chg="add mod">
          <ac:chgData name="Jonathan Ash" userId="9b49be5b3ec3df71" providerId="LiveId" clId="{D64F2307-3E8A-4D6D-8EF7-CEB0048F357D}" dt="2018-10-07T20:16:56.374" v="2066"/>
          <ac:graphicFrameMkLst>
            <pc:docMk/>
            <pc:sldMk cId="1668909456" sldId="258"/>
            <ac:graphicFrameMk id="5" creationId="{F127D85C-1A95-4C57-B140-6EAB36320661}"/>
          </ac:graphicFrameMkLst>
        </pc:graphicFrameChg>
        <pc:picChg chg="add">
          <ac:chgData name="Jonathan Ash" userId="9b49be5b3ec3df71" providerId="LiveId" clId="{D64F2307-3E8A-4D6D-8EF7-CEB0048F357D}" dt="2018-10-07T16:09:09.712" v="367" actId="26606"/>
          <ac:picMkLst>
            <pc:docMk/>
            <pc:sldMk cId="1668909456" sldId="258"/>
            <ac:picMk id="12" creationId="{02DD2BC0-6F29-4B4F-8D61-2DCF6D2E8E73}"/>
          </ac:picMkLst>
        </pc:picChg>
      </pc:sldChg>
      <pc:sldChg chg="addSp delSp modSp mod setBg">
        <pc:chgData name="Jonathan Ash" userId="9b49be5b3ec3df71" providerId="LiveId" clId="{D64F2307-3E8A-4D6D-8EF7-CEB0048F357D}" dt="2018-10-07T16:14:07.117" v="390" actId="26606"/>
        <pc:sldMkLst>
          <pc:docMk/>
          <pc:sldMk cId="2601085914" sldId="259"/>
        </pc:sldMkLst>
        <pc:spChg chg="mod">
          <ac:chgData name="Jonathan Ash" userId="9b49be5b3ec3df71" providerId="LiveId" clId="{D64F2307-3E8A-4D6D-8EF7-CEB0048F357D}" dt="2018-10-07T16:14:07.117" v="390" actId="26606"/>
          <ac:spMkLst>
            <pc:docMk/>
            <pc:sldMk cId="2601085914" sldId="259"/>
            <ac:spMk id="2" creationId="{4D6B9B6F-42AA-4186-BA5F-D121B0E114CB}"/>
          </ac:spMkLst>
        </pc:spChg>
        <pc:spChg chg="add del mod">
          <ac:chgData name="Jonathan Ash" userId="9b49be5b3ec3df71" providerId="LiveId" clId="{D64F2307-3E8A-4D6D-8EF7-CEB0048F357D}" dt="2018-10-07T16:14:07.117" v="390" actId="26606"/>
          <ac:spMkLst>
            <pc:docMk/>
            <pc:sldMk cId="2601085914" sldId="259"/>
            <ac:spMk id="3" creationId="{C396735B-0C13-4093-9282-ABACB1CA5320}"/>
          </ac:spMkLst>
        </pc:spChg>
        <pc:spChg chg="add del">
          <ac:chgData name="Jonathan Ash" userId="9b49be5b3ec3df71" providerId="LiveId" clId="{D64F2307-3E8A-4D6D-8EF7-CEB0048F357D}" dt="2018-10-07T16:12:33.176" v="379" actId="26606"/>
          <ac:spMkLst>
            <pc:docMk/>
            <pc:sldMk cId="2601085914" sldId="259"/>
            <ac:spMk id="6" creationId="{42285737-90EE-47DC-AC80-8AE156B11969}"/>
          </ac:spMkLst>
        </pc:spChg>
        <pc:spChg chg="add del">
          <ac:chgData name="Jonathan Ash" userId="9b49be5b3ec3df71" providerId="LiveId" clId="{D64F2307-3E8A-4D6D-8EF7-CEB0048F357D}" dt="2018-10-07T16:14:07.105" v="389" actId="26606"/>
          <ac:spMkLst>
            <pc:docMk/>
            <pc:sldMk cId="2601085914" sldId="259"/>
            <ac:spMk id="9" creationId="{0499AD7B-99D4-4755-8966-F7BA0426904B}"/>
          </ac:spMkLst>
        </pc:spChg>
        <pc:spChg chg="add del">
          <ac:chgData name="Jonathan Ash" userId="9b49be5b3ec3df71" providerId="LiveId" clId="{D64F2307-3E8A-4D6D-8EF7-CEB0048F357D}" dt="2018-10-07T16:11:15.507" v="373" actId="26606"/>
          <ac:spMkLst>
            <pc:docMk/>
            <pc:sldMk cId="2601085914" sldId="259"/>
            <ac:spMk id="10" creationId="{42285737-90EE-47DC-AC80-8AE156B11969}"/>
          </ac:spMkLst>
        </pc:spChg>
        <pc:spChg chg="add">
          <ac:chgData name="Jonathan Ash" userId="9b49be5b3ec3df71" providerId="LiveId" clId="{D64F2307-3E8A-4D6D-8EF7-CEB0048F357D}" dt="2018-10-07T16:14:07.117" v="390" actId="26606"/>
          <ac:spMkLst>
            <pc:docMk/>
            <pc:sldMk cId="2601085914" sldId="259"/>
            <ac:spMk id="15" creationId="{8D70B121-56F4-4848-B38B-182089D909FA}"/>
          </ac:spMkLst>
        </pc:spChg>
        <pc:spChg chg="add">
          <ac:chgData name="Jonathan Ash" userId="9b49be5b3ec3df71" providerId="LiveId" clId="{D64F2307-3E8A-4D6D-8EF7-CEB0048F357D}" dt="2018-10-07T16:14:07.117" v="390" actId="26606"/>
          <ac:spMkLst>
            <pc:docMk/>
            <pc:sldMk cId="2601085914" sldId="259"/>
            <ac:spMk id="17" creationId="{C396735B-0C13-4093-9282-ABACB1CA5320}"/>
          </ac:spMkLst>
        </pc:spChg>
        <pc:spChg chg="add del">
          <ac:chgData name="Jonathan Ash" userId="9b49be5b3ec3df71" providerId="LiveId" clId="{D64F2307-3E8A-4D6D-8EF7-CEB0048F357D}" dt="2018-10-07T16:11:27.067" v="375" actId="26606"/>
          <ac:spMkLst>
            <pc:docMk/>
            <pc:sldMk cId="2601085914" sldId="259"/>
            <ac:spMk id="20" creationId="{0499AD7B-99D4-4755-8966-F7BA0426904B}"/>
          </ac:spMkLst>
        </pc:spChg>
        <pc:spChg chg="add del">
          <ac:chgData name="Jonathan Ash" userId="9b49be5b3ec3df71" providerId="LiveId" clId="{D64F2307-3E8A-4D6D-8EF7-CEB0048F357D}" dt="2018-10-07T16:13:07.688" v="381" actId="26606"/>
          <ac:spMkLst>
            <pc:docMk/>
            <pc:sldMk cId="2601085914" sldId="259"/>
            <ac:spMk id="23" creationId="{4351DFE5-F63D-4BE0-BDA9-E3EB88F01AA5}"/>
          </ac:spMkLst>
        </pc:spChg>
        <pc:spChg chg="add del">
          <ac:chgData name="Jonathan Ash" userId="9b49be5b3ec3df71" providerId="LiveId" clId="{D64F2307-3E8A-4D6D-8EF7-CEB0048F357D}" dt="2018-10-07T16:11:53.284" v="377" actId="26606"/>
          <ac:spMkLst>
            <pc:docMk/>
            <pc:sldMk cId="2601085914" sldId="259"/>
            <ac:spMk id="24" creationId="{4351DFE5-F63D-4BE0-BDA9-E3EB88F01AA5}"/>
          </ac:spMkLst>
        </pc:spChg>
        <pc:grpChg chg="add del">
          <ac:chgData name="Jonathan Ash" userId="9b49be5b3ec3df71" providerId="LiveId" clId="{D64F2307-3E8A-4D6D-8EF7-CEB0048F357D}" dt="2018-10-07T16:12:33.176" v="379" actId="26606"/>
          <ac:grpSpMkLst>
            <pc:docMk/>
            <pc:sldMk cId="2601085914" sldId="259"/>
            <ac:grpSpMk id="7" creationId="{B57BDC17-F1B3-455F-BBF1-680AA1F25C06}"/>
          </ac:grpSpMkLst>
        </pc:grpChg>
        <pc:grpChg chg="add del">
          <ac:chgData name="Jonathan Ash" userId="9b49be5b3ec3df71" providerId="LiveId" clId="{D64F2307-3E8A-4D6D-8EF7-CEB0048F357D}" dt="2018-10-07T16:11:15.507" v="373" actId="26606"/>
          <ac:grpSpMkLst>
            <pc:docMk/>
            <pc:sldMk cId="2601085914" sldId="259"/>
            <ac:grpSpMk id="12" creationId="{B57BDC17-F1B3-455F-BBF1-680AA1F25C06}"/>
          </ac:grpSpMkLst>
        </pc:grpChg>
        <pc:graphicFrameChg chg="add del">
          <ac:chgData name="Jonathan Ash" userId="9b49be5b3ec3df71" providerId="LiveId" clId="{D64F2307-3E8A-4D6D-8EF7-CEB0048F357D}" dt="2018-10-07T16:11:15.507" v="373" actId="26606"/>
          <ac:graphicFrameMkLst>
            <pc:docMk/>
            <pc:sldMk cId="2601085914" sldId="259"/>
            <ac:graphicFrameMk id="5" creationId="{C41B3A8A-F2D3-4F26-848D-3601547CDC7E}"/>
          </ac:graphicFrameMkLst>
        </pc:graphicFrameChg>
        <pc:graphicFrameChg chg="add del">
          <ac:chgData name="Jonathan Ash" userId="9b49be5b3ec3df71" providerId="LiveId" clId="{D64F2307-3E8A-4D6D-8EF7-CEB0048F357D}" dt="2018-10-07T16:12:33.176" v="379" actId="26606"/>
          <ac:graphicFrameMkLst>
            <pc:docMk/>
            <pc:sldMk cId="2601085914" sldId="259"/>
            <ac:graphicFrameMk id="8" creationId="{B965EDA0-33F9-4DC1-840B-68F33CE72094}"/>
          </ac:graphicFrameMkLst>
        </pc:graphicFrameChg>
        <pc:graphicFrameChg chg="add del">
          <ac:chgData name="Jonathan Ash" userId="9b49be5b3ec3df71" providerId="LiveId" clId="{D64F2307-3E8A-4D6D-8EF7-CEB0048F357D}" dt="2018-10-07T16:14:07.105" v="389" actId="26606"/>
          <ac:graphicFrameMkLst>
            <pc:docMk/>
            <pc:sldMk cId="2601085914" sldId="259"/>
            <ac:graphicFrameMk id="13" creationId="{932D00A3-DB96-4429-8BAE-19ECB3A3E851}"/>
          </ac:graphicFrameMkLst>
        </pc:graphicFrameChg>
        <pc:graphicFrameChg chg="add del">
          <ac:chgData name="Jonathan Ash" userId="9b49be5b3ec3df71" providerId="LiveId" clId="{D64F2307-3E8A-4D6D-8EF7-CEB0048F357D}" dt="2018-10-07T16:11:27.067" v="375" actId="26606"/>
          <ac:graphicFrameMkLst>
            <pc:docMk/>
            <pc:sldMk cId="2601085914" sldId="259"/>
            <ac:graphicFrameMk id="22" creationId="{48EE6540-BBEC-46A0-B6EB-0DF66A2DBC96}"/>
          </ac:graphicFrameMkLst>
        </pc:graphicFrameChg>
        <pc:graphicFrameChg chg="add del">
          <ac:chgData name="Jonathan Ash" userId="9b49be5b3ec3df71" providerId="LiveId" clId="{D64F2307-3E8A-4D6D-8EF7-CEB0048F357D}" dt="2018-10-07T16:11:53.284" v="377" actId="26606"/>
          <ac:graphicFrameMkLst>
            <pc:docMk/>
            <pc:sldMk cId="2601085914" sldId="259"/>
            <ac:graphicFrameMk id="26" creationId="{3CA88584-2C8E-4F8B-8076-A6CB003E9174}"/>
          </ac:graphicFrameMkLst>
        </pc:graphicFrameChg>
        <pc:graphicFrameChg chg="add del">
          <ac:chgData name="Jonathan Ash" userId="9b49be5b3ec3df71" providerId="LiveId" clId="{D64F2307-3E8A-4D6D-8EF7-CEB0048F357D}" dt="2018-10-07T16:13:07.688" v="381" actId="26606"/>
          <ac:graphicFrameMkLst>
            <pc:docMk/>
            <pc:sldMk cId="2601085914" sldId="259"/>
            <ac:graphicFrameMk id="28" creationId="{5EF27D4A-9D88-496C-9BC7-C47A58F54F65}"/>
          </ac:graphicFrameMkLst>
        </pc:graphicFrameChg>
        <pc:picChg chg="add del">
          <ac:chgData name="Jonathan Ash" userId="9b49be5b3ec3df71" providerId="LiveId" clId="{D64F2307-3E8A-4D6D-8EF7-CEB0048F357D}" dt="2018-10-07T16:14:07.105" v="389" actId="26606"/>
          <ac:picMkLst>
            <pc:docMk/>
            <pc:sldMk cId="2601085914" sldId="259"/>
            <ac:picMk id="11" creationId="{1A06F89A-489D-4383-94C5-42F7FF2E9A63}"/>
          </ac:picMkLst>
        </pc:picChg>
        <pc:picChg chg="add del">
          <ac:chgData name="Jonathan Ash" userId="9b49be5b3ec3df71" providerId="LiveId" clId="{D64F2307-3E8A-4D6D-8EF7-CEB0048F357D}" dt="2018-10-07T16:11:27.067" v="375" actId="26606"/>
          <ac:picMkLst>
            <pc:docMk/>
            <pc:sldMk cId="2601085914" sldId="259"/>
            <ac:picMk id="21" creationId="{1A06F89A-489D-4383-94C5-42F7FF2E9A63}"/>
          </ac:picMkLst>
        </pc:picChg>
        <pc:picChg chg="add del">
          <ac:chgData name="Jonathan Ash" userId="9b49be5b3ec3df71" providerId="LiveId" clId="{D64F2307-3E8A-4D6D-8EF7-CEB0048F357D}" dt="2018-10-07T16:11:53.284" v="377" actId="26606"/>
          <ac:picMkLst>
            <pc:docMk/>
            <pc:sldMk cId="2601085914" sldId="259"/>
            <ac:picMk id="25" creationId="{02DD2BC0-6F29-4B4F-8D61-2DCF6D2E8E73}"/>
          </ac:picMkLst>
        </pc:picChg>
        <pc:picChg chg="add del">
          <ac:chgData name="Jonathan Ash" userId="9b49be5b3ec3df71" providerId="LiveId" clId="{D64F2307-3E8A-4D6D-8EF7-CEB0048F357D}" dt="2018-10-07T16:13:07.688" v="381" actId="26606"/>
          <ac:picMkLst>
            <pc:docMk/>
            <pc:sldMk cId="2601085914" sldId="259"/>
            <ac:picMk id="27" creationId="{02DD2BC0-6F29-4B4F-8D61-2DCF6D2E8E73}"/>
          </ac:picMkLst>
        </pc:picChg>
        <pc:cxnChg chg="add">
          <ac:chgData name="Jonathan Ash" userId="9b49be5b3ec3df71" providerId="LiveId" clId="{D64F2307-3E8A-4D6D-8EF7-CEB0048F357D}" dt="2018-10-07T16:14:07.117" v="390" actId="26606"/>
          <ac:cxnSpMkLst>
            <pc:docMk/>
            <pc:sldMk cId="2601085914" sldId="259"/>
            <ac:cxnSpMk id="16" creationId="{2D72A2C9-F3CA-4216-8BAD-FA4C970C3C4E}"/>
          </ac:cxnSpMkLst>
        </pc:cxnChg>
      </pc:sldChg>
      <pc:sldChg chg="setBg">
        <pc:chgData name="Jonathan Ash" userId="9b49be5b3ec3df71" providerId="LiveId" clId="{D64F2307-3E8A-4D6D-8EF7-CEB0048F357D}" dt="2018-10-07T20:12:08.966" v="2046"/>
        <pc:sldMkLst>
          <pc:docMk/>
          <pc:sldMk cId="429359426" sldId="260"/>
        </pc:sldMkLst>
      </pc:sldChg>
      <pc:sldChg chg="modSp setBg">
        <pc:chgData name="Jonathan Ash" userId="9b49be5b3ec3df71" providerId="LiveId" clId="{D64F2307-3E8A-4D6D-8EF7-CEB0048F357D}" dt="2018-10-07T20:12:05.692" v="2045"/>
        <pc:sldMkLst>
          <pc:docMk/>
          <pc:sldMk cId="3137609704" sldId="262"/>
        </pc:sldMkLst>
        <pc:spChg chg="mod">
          <ac:chgData name="Jonathan Ash" userId="9b49be5b3ec3df71" providerId="LiveId" clId="{D64F2307-3E8A-4D6D-8EF7-CEB0048F357D}" dt="2018-10-07T16:24:56.630" v="397" actId="20577"/>
          <ac:spMkLst>
            <pc:docMk/>
            <pc:sldMk cId="3137609704" sldId="262"/>
            <ac:spMk id="40" creationId="{E6F66BB9-1E00-4519-BD78-BD747E2575AE}"/>
          </ac:spMkLst>
        </pc:spChg>
      </pc:sldChg>
      <pc:sldChg chg="setBg">
        <pc:chgData name="Jonathan Ash" userId="9b49be5b3ec3df71" providerId="LiveId" clId="{D64F2307-3E8A-4D6D-8EF7-CEB0048F357D}" dt="2018-10-07T20:12:01.017" v="2044"/>
        <pc:sldMkLst>
          <pc:docMk/>
          <pc:sldMk cId="1503980337" sldId="263"/>
        </pc:sldMkLst>
      </pc:sldChg>
      <pc:sldChg chg="modSp setBg">
        <pc:chgData name="Jonathan Ash" userId="9b49be5b3ec3df71" providerId="LiveId" clId="{D64F2307-3E8A-4D6D-8EF7-CEB0048F357D}" dt="2018-10-07T20:15:32.482" v="2059" actId="2085"/>
        <pc:sldMkLst>
          <pc:docMk/>
          <pc:sldMk cId="3564392555" sldId="264"/>
        </pc:sldMkLst>
        <pc:spChg chg="mod">
          <ac:chgData name="Jonathan Ash" userId="9b49be5b3ec3df71" providerId="LiveId" clId="{D64F2307-3E8A-4D6D-8EF7-CEB0048F357D}" dt="2018-10-07T20:15:32.482" v="2059" actId="2085"/>
          <ac:spMkLst>
            <pc:docMk/>
            <pc:sldMk cId="3564392555" sldId="264"/>
            <ac:spMk id="26" creationId="{040C73FE-BF5E-4B42-AE53-AAA73268A62E}"/>
          </ac:spMkLst>
        </pc:spChg>
      </pc:sldChg>
      <pc:sldChg chg="addSp modSp mod setBg">
        <pc:chgData name="Jonathan Ash" userId="9b49be5b3ec3df71" providerId="LiveId" clId="{D64F2307-3E8A-4D6D-8EF7-CEB0048F357D}" dt="2018-10-07T16:14:15.062" v="391" actId="26606"/>
        <pc:sldMkLst>
          <pc:docMk/>
          <pc:sldMk cId="1132971492" sldId="265"/>
        </pc:sldMkLst>
        <pc:spChg chg="mod">
          <ac:chgData name="Jonathan Ash" userId="9b49be5b3ec3df71" providerId="LiveId" clId="{D64F2307-3E8A-4D6D-8EF7-CEB0048F357D}" dt="2018-10-07T16:14:15.062" v="391" actId="26606"/>
          <ac:spMkLst>
            <pc:docMk/>
            <pc:sldMk cId="1132971492" sldId="265"/>
            <ac:spMk id="2" creationId="{925AFAB9-2DD3-47DA-B945-D6D4B2AC34DC}"/>
          </ac:spMkLst>
        </pc:spChg>
        <pc:spChg chg="mod">
          <ac:chgData name="Jonathan Ash" userId="9b49be5b3ec3df71" providerId="LiveId" clId="{D64F2307-3E8A-4D6D-8EF7-CEB0048F357D}" dt="2018-10-07T16:14:15.062" v="391" actId="26606"/>
          <ac:spMkLst>
            <pc:docMk/>
            <pc:sldMk cId="1132971492" sldId="265"/>
            <ac:spMk id="3" creationId="{228EEDE5-E930-42FE-9BD1-793620E121C7}"/>
          </ac:spMkLst>
        </pc:spChg>
        <pc:spChg chg="add">
          <ac:chgData name="Jonathan Ash" userId="9b49be5b3ec3df71" providerId="LiveId" clId="{D64F2307-3E8A-4D6D-8EF7-CEB0048F357D}" dt="2018-10-07T16:14:15.062" v="391" actId="26606"/>
          <ac:spMkLst>
            <pc:docMk/>
            <pc:sldMk cId="1132971492" sldId="265"/>
            <ac:spMk id="8" creationId="{8D70B121-56F4-4848-B38B-182089D909FA}"/>
          </ac:spMkLst>
        </pc:spChg>
        <pc:cxnChg chg="add">
          <ac:chgData name="Jonathan Ash" userId="9b49be5b3ec3df71" providerId="LiveId" clId="{D64F2307-3E8A-4D6D-8EF7-CEB0048F357D}" dt="2018-10-07T16:14:15.062" v="391" actId="26606"/>
          <ac:cxnSpMkLst>
            <pc:docMk/>
            <pc:sldMk cId="1132971492" sldId="265"/>
            <ac:cxnSpMk id="10" creationId="{2D72A2C9-F3CA-4216-8BAD-FA4C970C3C4E}"/>
          </ac:cxnSpMkLst>
        </pc:cxnChg>
      </pc:sldChg>
      <pc:sldChg chg="modSp">
        <pc:chgData name="Jonathan Ash" userId="9b49be5b3ec3df71" providerId="LiveId" clId="{D64F2307-3E8A-4D6D-8EF7-CEB0048F357D}" dt="2018-10-07T16:40:59.658" v="398" actId="20577"/>
        <pc:sldMkLst>
          <pc:docMk/>
          <pc:sldMk cId="3986015574" sldId="266"/>
        </pc:sldMkLst>
        <pc:spChg chg="mod">
          <ac:chgData name="Jonathan Ash" userId="9b49be5b3ec3df71" providerId="LiveId" clId="{D64F2307-3E8A-4D6D-8EF7-CEB0048F357D}" dt="2018-10-07T16:40:59.658" v="398" actId="20577"/>
          <ac:spMkLst>
            <pc:docMk/>
            <pc:sldMk cId="3986015574" sldId="266"/>
            <ac:spMk id="3" creationId="{3EB96161-220B-41C8-B2AC-9C39321A5244}"/>
          </ac:spMkLst>
        </pc:spChg>
      </pc:sldChg>
      <pc:sldChg chg="addSp modSp mod setBg">
        <pc:chgData name="Jonathan Ash" userId="9b49be5b3ec3df71" providerId="LiveId" clId="{D64F2307-3E8A-4D6D-8EF7-CEB0048F357D}" dt="2018-10-07T16:41:24.817" v="399" actId="26606"/>
        <pc:sldMkLst>
          <pc:docMk/>
          <pc:sldMk cId="3574183468" sldId="267"/>
        </pc:sldMkLst>
        <pc:spChg chg="mod">
          <ac:chgData name="Jonathan Ash" userId="9b49be5b3ec3df71" providerId="LiveId" clId="{D64F2307-3E8A-4D6D-8EF7-CEB0048F357D}" dt="2018-10-07T16:41:24.817" v="399" actId="26606"/>
          <ac:spMkLst>
            <pc:docMk/>
            <pc:sldMk cId="3574183468" sldId="267"/>
            <ac:spMk id="2" creationId="{D9CBB729-AA7A-431A-A351-B5BECCB505FE}"/>
          </ac:spMkLst>
        </pc:spChg>
        <pc:spChg chg="mod ord">
          <ac:chgData name="Jonathan Ash" userId="9b49be5b3ec3df71" providerId="LiveId" clId="{D64F2307-3E8A-4D6D-8EF7-CEB0048F357D}" dt="2018-10-07T16:41:24.817" v="399" actId="26606"/>
          <ac:spMkLst>
            <pc:docMk/>
            <pc:sldMk cId="3574183468" sldId="267"/>
            <ac:spMk id="10" creationId="{FCB6C0BA-BF6F-4DF1-8B79-F2336A79C993}"/>
          </ac:spMkLst>
        </pc:spChg>
        <pc:spChg chg="add">
          <ac:chgData name="Jonathan Ash" userId="9b49be5b3ec3df71" providerId="LiveId" clId="{D64F2307-3E8A-4D6D-8EF7-CEB0048F357D}" dt="2018-10-07T16:41:24.817" v="399" actId="26606"/>
          <ac:spMkLst>
            <pc:docMk/>
            <pc:sldMk cId="3574183468" sldId="267"/>
            <ac:spMk id="17" creationId="{C607803A-4E99-444E-94F7-8785CDDF5849}"/>
          </ac:spMkLst>
        </pc:spChg>
        <pc:spChg chg="add">
          <ac:chgData name="Jonathan Ash" userId="9b49be5b3ec3df71" providerId="LiveId" clId="{D64F2307-3E8A-4D6D-8EF7-CEB0048F357D}" dt="2018-10-07T16:41:24.817" v="399" actId="26606"/>
          <ac:spMkLst>
            <pc:docMk/>
            <pc:sldMk cId="3574183468" sldId="267"/>
            <ac:spMk id="19" creationId="{2989BE6A-C309-418E-8ADD-1616A980570D}"/>
          </ac:spMkLst>
        </pc:spChg>
        <pc:picChg chg="mod">
          <ac:chgData name="Jonathan Ash" userId="9b49be5b3ec3df71" providerId="LiveId" clId="{D64F2307-3E8A-4D6D-8EF7-CEB0048F357D}" dt="2018-10-07T16:41:24.817" v="399" actId="26606"/>
          <ac:picMkLst>
            <pc:docMk/>
            <pc:sldMk cId="3574183468" sldId="267"/>
            <ac:picMk id="12" creationId="{777A2C2B-8019-4127-A319-3D548FD7B756}"/>
          </ac:picMkLst>
        </pc:picChg>
      </pc:sldChg>
      <pc:sldChg chg="addSp modSp mod setBg">
        <pc:chgData name="Jonathan Ash" userId="9b49be5b3ec3df71" providerId="LiveId" clId="{D64F2307-3E8A-4D6D-8EF7-CEB0048F357D}" dt="2018-10-07T16:41:34.796" v="400" actId="26606"/>
        <pc:sldMkLst>
          <pc:docMk/>
          <pc:sldMk cId="1355465044" sldId="268"/>
        </pc:sldMkLst>
        <pc:spChg chg="mod">
          <ac:chgData name="Jonathan Ash" userId="9b49be5b3ec3df71" providerId="LiveId" clId="{D64F2307-3E8A-4D6D-8EF7-CEB0048F357D}" dt="2018-10-07T16:41:34.796" v="400" actId="26606"/>
          <ac:spMkLst>
            <pc:docMk/>
            <pc:sldMk cId="1355465044" sldId="268"/>
            <ac:spMk id="2" creationId="{D9CBB729-AA7A-431A-A351-B5BECCB505FE}"/>
          </ac:spMkLst>
        </pc:spChg>
        <pc:spChg chg="mod ord">
          <ac:chgData name="Jonathan Ash" userId="9b49be5b3ec3df71" providerId="LiveId" clId="{D64F2307-3E8A-4D6D-8EF7-CEB0048F357D}" dt="2018-10-07T16:41:34.796" v="400" actId="26606"/>
          <ac:spMkLst>
            <pc:docMk/>
            <pc:sldMk cId="1355465044" sldId="268"/>
            <ac:spMk id="10" creationId="{FCB6C0BA-BF6F-4DF1-8B79-F2336A79C993}"/>
          </ac:spMkLst>
        </pc:spChg>
        <pc:spChg chg="add">
          <ac:chgData name="Jonathan Ash" userId="9b49be5b3ec3df71" providerId="LiveId" clId="{D64F2307-3E8A-4D6D-8EF7-CEB0048F357D}" dt="2018-10-07T16:41:34.796" v="400" actId="26606"/>
          <ac:spMkLst>
            <pc:docMk/>
            <pc:sldMk cId="1355465044" sldId="268"/>
            <ac:spMk id="15" creationId="{C607803A-4E99-444E-94F7-8785CDDF5849}"/>
          </ac:spMkLst>
        </pc:spChg>
        <pc:spChg chg="add">
          <ac:chgData name="Jonathan Ash" userId="9b49be5b3ec3df71" providerId="LiveId" clId="{D64F2307-3E8A-4D6D-8EF7-CEB0048F357D}" dt="2018-10-07T16:41:34.796" v="400" actId="26606"/>
          <ac:spMkLst>
            <pc:docMk/>
            <pc:sldMk cId="1355465044" sldId="268"/>
            <ac:spMk id="17" creationId="{2989BE6A-C309-418E-8ADD-1616A980570D}"/>
          </ac:spMkLst>
        </pc:spChg>
        <pc:picChg chg="mod">
          <ac:chgData name="Jonathan Ash" userId="9b49be5b3ec3df71" providerId="LiveId" clId="{D64F2307-3E8A-4D6D-8EF7-CEB0048F357D}" dt="2018-10-07T16:41:34.796" v="400" actId="26606"/>
          <ac:picMkLst>
            <pc:docMk/>
            <pc:sldMk cId="1355465044" sldId="268"/>
            <ac:picMk id="3" creationId="{4B4A5CFB-691A-4297-A73E-1740B68E6938}"/>
          </ac:picMkLst>
        </pc:picChg>
      </pc:sldChg>
      <pc:sldChg chg="addSp delSp modSp add mod ord setBg">
        <pc:chgData name="Jonathan Ash" userId="9b49be5b3ec3df71" providerId="LiveId" clId="{D64F2307-3E8A-4D6D-8EF7-CEB0048F357D}" dt="2018-10-10T20:17:53.064" v="2947" actId="26606"/>
        <pc:sldMkLst>
          <pc:docMk/>
          <pc:sldMk cId="4077220631" sldId="270"/>
        </pc:sldMkLst>
        <pc:spChg chg="mod">
          <ac:chgData name="Jonathan Ash" userId="9b49be5b3ec3df71" providerId="LiveId" clId="{D64F2307-3E8A-4D6D-8EF7-CEB0048F357D}" dt="2018-10-10T20:17:53.064" v="2947" actId="26606"/>
          <ac:spMkLst>
            <pc:docMk/>
            <pc:sldMk cId="4077220631" sldId="270"/>
            <ac:spMk id="2" creationId="{CDD4C2EF-EDDD-4F58-BCC5-77BCBAFBEEB7}"/>
          </ac:spMkLst>
        </pc:spChg>
        <pc:spChg chg="del">
          <ac:chgData name="Jonathan Ash" userId="9b49be5b3ec3df71" providerId="LiveId" clId="{D64F2307-3E8A-4D6D-8EF7-CEB0048F357D}" dt="2018-10-07T19:10:07.667" v="440"/>
          <ac:spMkLst>
            <pc:docMk/>
            <pc:sldMk cId="4077220631" sldId="270"/>
            <ac:spMk id="3" creationId="{78C5F24C-E2EE-4378-A8EA-09F6FF7181DB}"/>
          </ac:spMkLst>
        </pc:spChg>
        <pc:spChg chg="del">
          <ac:chgData name="Jonathan Ash" userId="9b49be5b3ec3df71" providerId="LiveId" clId="{D64F2307-3E8A-4D6D-8EF7-CEB0048F357D}" dt="2018-10-07T19:10:07.667" v="440"/>
          <ac:spMkLst>
            <pc:docMk/>
            <pc:sldMk cId="4077220631" sldId="270"/>
            <ac:spMk id="4" creationId="{9808F8A2-6534-4FB1-992D-B892383B34BB}"/>
          </ac:spMkLst>
        </pc:spChg>
        <pc:spChg chg="add mod">
          <ac:chgData name="Jonathan Ash" userId="9b49be5b3ec3df71" providerId="LiveId" clId="{D64F2307-3E8A-4D6D-8EF7-CEB0048F357D}" dt="2018-10-10T20:17:53.064" v="2947" actId="26606"/>
          <ac:spMkLst>
            <pc:docMk/>
            <pc:sldMk cId="4077220631" sldId="270"/>
            <ac:spMk id="5" creationId="{94608F2E-6C53-411E-A97B-48CD12B7F2A1}"/>
          </ac:spMkLst>
        </pc:spChg>
        <pc:spChg chg="add del">
          <ac:chgData name="Jonathan Ash" userId="9b49be5b3ec3df71" providerId="LiveId" clId="{D64F2307-3E8A-4D6D-8EF7-CEB0048F357D}" dt="2018-10-10T13:46:23.722" v="2538" actId="478"/>
          <ac:spMkLst>
            <pc:docMk/>
            <pc:sldMk cId="4077220631" sldId="270"/>
            <ac:spMk id="9" creationId="{241B4442-8332-45AD-8077-D2011BDA4C88}"/>
          </ac:spMkLst>
        </pc:spChg>
        <pc:spChg chg="add">
          <ac:chgData name="Jonathan Ash" userId="9b49be5b3ec3df71" providerId="LiveId" clId="{D64F2307-3E8A-4D6D-8EF7-CEB0048F357D}" dt="2018-10-10T20:17:53.064" v="2947" actId="26606"/>
          <ac:spMkLst>
            <pc:docMk/>
            <pc:sldMk cId="4077220631" sldId="270"/>
            <ac:spMk id="13" creationId="{E02F3C71-C981-4614-98EA-D6C494F8091E}"/>
          </ac:spMkLst>
        </pc:spChg>
        <pc:picChg chg="add del mod">
          <ac:chgData name="Jonathan Ash" userId="9b49be5b3ec3df71" providerId="LiveId" clId="{D64F2307-3E8A-4D6D-8EF7-CEB0048F357D}" dt="2018-10-07T19:37:52.762" v="792" actId="478"/>
          <ac:picMkLst>
            <pc:docMk/>
            <pc:sldMk cId="4077220631" sldId="270"/>
            <ac:picMk id="6" creationId="{469D50A4-6073-4E74-9E5A-6B5DC4247230}"/>
          </ac:picMkLst>
        </pc:picChg>
        <pc:picChg chg="add mod">
          <ac:chgData name="Jonathan Ash" userId="9b49be5b3ec3df71" providerId="LiveId" clId="{D64F2307-3E8A-4D6D-8EF7-CEB0048F357D}" dt="2018-10-10T20:17:53.064" v="2947" actId="26606"/>
          <ac:picMkLst>
            <pc:docMk/>
            <pc:sldMk cId="4077220631" sldId="270"/>
            <ac:picMk id="7" creationId="{AC1948DF-A0C8-47F7-A8E4-97293814C19A}"/>
          </ac:picMkLst>
        </pc:picChg>
        <pc:picChg chg="add mod">
          <ac:chgData name="Jonathan Ash" userId="9b49be5b3ec3df71" providerId="LiveId" clId="{D64F2307-3E8A-4D6D-8EF7-CEB0048F357D}" dt="2018-10-10T20:17:53.064" v="2947" actId="26606"/>
          <ac:picMkLst>
            <pc:docMk/>
            <pc:sldMk cId="4077220631" sldId="270"/>
            <ac:picMk id="8" creationId="{F6AD0510-DA5D-41A4-A67D-7F40D44417B0}"/>
          </ac:picMkLst>
        </pc:picChg>
      </pc:sldChg>
      <pc:sldChg chg="addSp delSp modSp add mod setBg">
        <pc:chgData name="Jonathan Ash" userId="9b49be5b3ec3df71" providerId="LiveId" clId="{D64F2307-3E8A-4D6D-8EF7-CEB0048F357D}" dt="2018-10-10T20:21:49.236" v="2990" actId="26606"/>
        <pc:sldMkLst>
          <pc:docMk/>
          <pc:sldMk cId="3102377836" sldId="272"/>
        </pc:sldMkLst>
        <pc:spChg chg="mod">
          <ac:chgData name="Jonathan Ash" userId="9b49be5b3ec3df71" providerId="LiveId" clId="{D64F2307-3E8A-4D6D-8EF7-CEB0048F357D}" dt="2018-10-10T20:21:49.236" v="2990" actId="26606"/>
          <ac:spMkLst>
            <pc:docMk/>
            <pc:sldMk cId="3102377836" sldId="272"/>
            <ac:spMk id="2" creationId="{F84D0698-B039-48D9-87EF-26E86C87445E}"/>
          </ac:spMkLst>
        </pc:spChg>
        <pc:spChg chg="del mod">
          <ac:chgData name="Jonathan Ash" userId="9b49be5b3ec3df71" providerId="LiveId" clId="{D64F2307-3E8A-4D6D-8EF7-CEB0048F357D}" dt="2018-10-07T19:45:46.673" v="805" actId="478"/>
          <ac:spMkLst>
            <pc:docMk/>
            <pc:sldMk cId="3102377836" sldId="272"/>
            <ac:spMk id="3" creationId="{20113D08-0ADA-4B1C-A1DC-77FBF15AA245}"/>
          </ac:spMkLst>
        </pc:spChg>
        <pc:spChg chg="add mod">
          <ac:chgData name="Jonathan Ash" userId="9b49be5b3ec3df71" providerId="LiveId" clId="{D64F2307-3E8A-4D6D-8EF7-CEB0048F357D}" dt="2018-10-10T20:21:49.236" v="2990" actId="26606"/>
          <ac:spMkLst>
            <pc:docMk/>
            <pc:sldMk cId="3102377836" sldId="272"/>
            <ac:spMk id="6" creationId="{A6520CC3-C5CC-4C4D-ABF0-CE5A54DFE0C4}"/>
          </ac:spMkLst>
        </pc:spChg>
        <pc:spChg chg="add del mod">
          <ac:chgData name="Jonathan Ash" userId="9b49be5b3ec3df71" providerId="LiveId" clId="{D64F2307-3E8A-4D6D-8EF7-CEB0048F357D}" dt="2018-10-07T19:48:14.727" v="891" actId="478"/>
          <ac:spMkLst>
            <pc:docMk/>
            <pc:sldMk cId="3102377836" sldId="272"/>
            <ac:spMk id="7" creationId="{9F3004ED-A459-4DFC-8C1E-195DE403FF27}"/>
          </ac:spMkLst>
        </pc:spChg>
        <pc:spChg chg="add del mod ord">
          <ac:chgData name="Jonathan Ash" userId="9b49be5b3ec3df71" providerId="LiveId" clId="{D64F2307-3E8A-4D6D-8EF7-CEB0048F357D}" dt="2018-10-10T20:21:43.505" v="2989" actId="478"/>
          <ac:spMkLst>
            <pc:docMk/>
            <pc:sldMk cId="3102377836" sldId="272"/>
            <ac:spMk id="9" creationId="{38F5C103-BEAA-4BB5-8F9D-DA23FAAC591A}"/>
          </ac:spMkLst>
        </pc:spChg>
        <pc:spChg chg="add del mod">
          <ac:chgData name="Jonathan Ash" userId="9b49be5b3ec3df71" providerId="LiveId" clId="{D64F2307-3E8A-4D6D-8EF7-CEB0048F357D}" dt="2018-10-10T20:20:00.180" v="2956"/>
          <ac:spMkLst>
            <pc:docMk/>
            <pc:sldMk cId="3102377836" sldId="272"/>
            <ac:spMk id="10" creationId="{CB93E8FF-7371-4EBD-AE77-EFAA84B85F98}"/>
          </ac:spMkLst>
        </pc:spChg>
        <pc:spChg chg="add del mod">
          <ac:chgData name="Jonathan Ash" userId="9b49be5b3ec3df71" providerId="LiveId" clId="{D64F2307-3E8A-4D6D-8EF7-CEB0048F357D}" dt="2018-10-10T20:21:24.724" v="2982"/>
          <ac:spMkLst>
            <pc:docMk/>
            <pc:sldMk cId="3102377836" sldId="272"/>
            <ac:spMk id="11" creationId="{ACD8A660-2B9C-41C8-8492-D3CC21A43B2B}"/>
          </ac:spMkLst>
        </pc:spChg>
        <pc:spChg chg="add">
          <ac:chgData name="Jonathan Ash" userId="9b49be5b3ec3df71" providerId="LiveId" clId="{D64F2307-3E8A-4D6D-8EF7-CEB0048F357D}" dt="2018-10-10T20:21:49.236" v="2990" actId="26606"/>
          <ac:spMkLst>
            <pc:docMk/>
            <pc:sldMk cId="3102377836" sldId="272"/>
            <ac:spMk id="17" creationId="{E02F3C71-C981-4614-98EA-D6C494F8091E}"/>
          </ac:spMkLst>
        </pc:spChg>
        <pc:picChg chg="add del mod modCrop">
          <ac:chgData name="Jonathan Ash" userId="9b49be5b3ec3df71" providerId="LiveId" clId="{D64F2307-3E8A-4D6D-8EF7-CEB0048F357D}" dt="2018-10-07T19:51:20.724" v="1102" actId="478"/>
          <ac:picMkLst>
            <pc:docMk/>
            <pc:sldMk cId="3102377836" sldId="272"/>
            <ac:picMk id="4" creationId="{E4E257D1-D475-4CE1-8FA0-0F46463E9BD4}"/>
          </ac:picMkLst>
        </pc:picChg>
        <pc:picChg chg="add mod">
          <ac:chgData name="Jonathan Ash" userId="9b49be5b3ec3df71" providerId="LiveId" clId="{D64F2307-3E8A-4D6D-8EF7-CEB0048F357D}" dt="2018-10-10T20:21:49.236" v="2990" actId="26606"/>
          <ac:picMkLst>
            <pc:docMk/>
            <pc:sldMk cId="3102377836" sldId="272"/>
            <ac:picMk id="5" creationId="{E92BAB9C-1DE8-44A7-A013-4A349FF405B9}"/>
          </ac:picMkLst>
        </pc:picChg>
        <pc:picChg chg="add del mod">
          <ac:chgData name="Jonathan Ash" userId="9b49be5b3ec3df71" providerId="LiveId" clId="{D64F2307-3E8A-4D6D-8EF7-CEB0048F357D}" dt="2018-10-10T20:21:26.039" v="2983" actId="478"/>
          <ac:picMkLst>
            <pc:docMk/>
            <pc:sldMk cId="3102377836" sldId="272"/>
            <ac:picMk id="8" creationId="{F69E32F9-1083-4E52-9A4F-1FE8D8DE73E1}"/>
          </ac:picMkLst>
        </pc:picChg>
        <pc:picChg chg="add mod ord">
          <ac:chgData name="Jonathan Ash" userId="9b49be5b3ec3df71" providerId="LiveId" clId="{D64F2307-3E8A-4D6D-8EF7-CEB0048F357D}" dt="2018-10-10T20:21:49.236" v="2990" actId="26606"/>
          <ac:picMkLst>
            <pc:docMk/>
            <pc:sldMk cId="3102377836" sldId="272"/>
            <ac:picMk id="12" creationId="{1E65BA40-C825-470F-973B-57511DEA5977}"/>
          </ac:picMkLst>
        </pc:picChg>
      </pc:sldChg>
      <pc:sldChg chg="addSp delSp modSp add mod setBg setClrOvrMap">
        <pc:chgData name="Jonathan Ash" userId="9b49be5b3ec3df71" providerId="LiveId" clId="{D64F2307-3E8A-4D6D-8EF7-CEB0048F357D}" dt="2018-10-07T20:28:16.729" v="2249" actId="1076"/>
        <pc:sldMkLst>
          <pc:docMk/>
          <pc:sldMk cId="2192239481" sldId="273"/>
        </pc:sldMkLst>
        <pc:spChg chg="mod">
          <ac:chgData name="Jonathan Ash" userId="9b49be5b3ec3df71" providerId="LiveId" clId="{D64F2307-3E8A-4D6D-8EF7-CEB0048F357D}" dt="2018-10-07T20:08:32.488" v="1680" actId="207"/>
          <ac:spMkLst>
            <pc:docMk/>
            <pc:sldMk cId="2192239481" sldId="273"/>
            <ac:spMk id="2" creationId="{EF273EF2-35EF-461E-809D-8547532A44E5}"/>
          </ac:spMkLst>
        </pc:spChg>
        <pc:spChg chg="del">
          <ac:chgData name="Jonathan Ash" userId="9b49be5b3ec3df71" providerId="LiveId" clId="{D64F2307-3E8A-4D6D-8EF7-CEB0048F357D}" dt="2018-10-07T20:00:23.260" v="1213" actId="478"/>
          <ac:spMkLst>
            <pc:docMk/>
            <pc:sldMk cId="2192239481" sldId="273"/>
            <ac:spMk id="3" creationId="{EEF07220-9707-44FC-8087-530B8171AC45}"/>
          </ac:spMkLst>
        </pc:spChg>
        <pc:spChg chg="del">
          <ac:chgData name="Jonathan Ash" userId="9b49be5b3ec3df71" providerId="LiveId" clId="{D64F2307-3E8A-4D6D-8EF7-CEB0048F357D}" dt="2018-10-07T20:00:26.920" v="1214" actId="478"/>
          <ac:spMkLst>
            <pc:docMk/>
            <pc:sldMk cId="2192239481" sldId="273"/>
            <ac:spMk id="4" creationId="{4F5AFFE7-B85E-49CA-B242-55ABD7403F34}"/>
          </ac:spMkLst>
        </pc:spChg>
        <pc:spChg chg="add del mod">
          <ac:chgData name="Jonathan Ash" userId="9b49be5b3ec3df71" providerId="LiveId" clId="{D64F2307-3E8A-4D6D-8EF7-CEB0048F357D}" dt="2018-10-07T20:06:15.465" v="1257" actId="478"/>
          <ac:spMkLst>
            <pc:docMk/>
            <pc:sldMk cId="2192239481" sldId="273"/>
            <ac:spMk id="7" creationId="{807AE1C7-828F-41EA-98DF-8DF193B478BD}"/>
          </ac:spMkLst>
        </pc:spChg>
        <pc:picChg chg="add mod">
          <ac:chgData name="Jonathan Ash" userId="9b49be5b3ec3df71" providerId="LiveId" clId="{D64F2307-3E8A-4D6D-8EF7-CEB0048F357D}" dt="2018-10-07T20:28:14.512" v="2248" actId="1076"/>
          <ac:picMkLst>
            <pc:docMk/>
            <pc:sldMk cId="2192239481" sldId="273"/>
            <ac:picMk id="5" creationId="{B30D7DDC-5AA4-4717-85C6-BB59705A76E7}"/>
          </ac:picMkLst>
        </pc:picChg>
        <pc:picChg chg="add mod">
          <ac:chgData name="Jonathan Ash" userId="9b49be5b3ec3df71" providerId="LiveId" clId="{D64F2307-3E8A-4D6D-8EF7-CEB0048F357D}" dt="2018-10-07T20:28:16.729" v="2249" actId="1076"/>
          <ac:picMkLst>
            <pc:docMk/>
            <pc:sldMk cId="2192239481" sldId="273"/>
            <ac:picMk id="6" creationId="{03E83D1E-2CF1-4AE2-BFB1-0B1118C5EAE1}"/>
          </ac:picMkLst>
        </pc:picChg>
        <pc:cxnChg chg="add del">
          <ac:chgData name="Jonathan Ash" userId="9b49be5b3ec3df71" providerId="LiveId" clId="{D64F2307-3E8A-4D6D-8EF7-CEB0048F357D}" dt="2018-10-07T20:06:43.572" v="1259" actId="26606"/>
          <ac:cxnSpMkLst>
            <pc:docMk/>
            <pc:sldMk cId="2192239481" sldId="273"/>
            <ac:cxnSpMk id="11" creationId="{3D83F26F-C55B-4A92-9AFF-4894D14E27C5}"/>
          </ac:cxnSpMkLst>
        </pc:cxnChg>
      </pc:sldChg>
      <pc:sldChg chg="addSp delSp modSp add mod setBg">
        <pc:chgData name="Jonathan Ash" userId="9b49be5b3ec3df71" providerId="LiveId" clId="{D64F2307-3E8A-4D6D-8EF7-CEB0048F357D}" dt="2018-10-10T19:28:48.967" v="2946" actId="14826"/>
        <pc:sldMkLst>
          <pc:docMk/>
          <pc:sldMk cId="3099283333" sldId="274"/>
        </pc:sldMkLst>
        <pc:spChg chg="mod ord">
          <ac:chgData name="Jonathan Ash" userId="9b49be5b3ec3df71" providerId="LiveId" clId="{D64F2307-3E8A-4D6D-8EF7-CEB0048F357D}" dt="2018-10-10T18:59:02.238" v="2820" actId="26606"/>
          <ac:spMkLst>
            <pc:docMk/>
            <pc:sldMk cId="3099283333" sldId="274"/>
            <ac:spMk id="2" creationId="{BC6D662D-5543-4CEE-A6EA-3E28BE03E4FF}"/>
          </ac:spMkLst>
        </pc:spChg>
        <pc:spChg chg="del mod">
          <ac:chgData name="Jonathan Ash" userId="9b49be5b3ec3df71" providerId="LiveId" clId="{D64F2307-3E8A-4D6D-8EF7-CEB0048F357D}" dt="2018-10-10T13:43:47.968" v="2521" actId="478"/>
          <ac:spMkLst>
            <pc:docMk/>
            <pc:sldMk cId="3099283333" sldId="274"/>
            <ac:spMk id="3" creationId="{74EB10CE-B149-45B1-89AE-125E6C5F89F1}"/>
          </ac:spMkLst>
        </pc:spChg>
        <pc:spChg chg="del mod">
          <ac:chgData name="Jonathan Ash" userId="9b49be5b3ec3df71" providerId="LiveId" clId="{D64F2307-3E8A-4D6D-8EF7-CEB0048F357D}" dt="2018-10-07T20:24:36.968" v="2235" actId="478"/>
          <ac:spMkLst>
            <pc:docMk/>
            <pc:sldMk cId="3099283333" sldId="274"/>
            <ac:spMk id="4" creationId="{04BEEF94-19A4-49FB-A4F4-BEBE194ECD30}"/>
          </ac:spMkLst>
        </pc:spChg>
        <pc:spChg chg="add del mod">
          <ac:chgData name="Jonathan Ash" userId="9b49be5b3ec3df71" providerId="LiveId" clId="{D64F2307-3E8A-4D6D-8EF7-CEB0048F357D}" dt="2018-10-10T13:43:30.838" v="2520" actId="478"/>
          <ac:spMkLst>
            <pc:docMk/>
            <pc:sldMk cId="3099283333" sldId="274"/>
            <ac:spMk id="5" creationId="{9B1A79DB-79B7-4A22-BE27-98FEFF1AEC07}"/>
          </ac:spMkLst>
        </pc:spChg>
        <pc:spChg chg="add del mod">
          <ac:chgData name="Jonathan Ash" userId="9b49be5b3ec3df71" providerId="LiveId" clId="{D64F2307-3E8A-4D6D-8EF7-CEB0048F357D}" dt="2018-10-10T13:43:52.064" v="2523" actId="478"/>
          <ac:spMkLst>
            <pc:docMk/>
            <pc:sldMk cId="3099283333" sldId="274"/>
            <ac:spMk id="6" creationId="{ADF2DCA8-253D-4F6B-8808-98D1A5E2C751}"/>
          </ac:spMkLst>
        </pc:spChg>
        <pc:spChg chg="add del mod">
          <ac:chgData name="Jonathan Ash" userId="9b49be5b3ec3df71" providerId="LiveId" clId="{D64F2307-3E8A-4D6D-8EF7-CEB0048F357D}" dt="2018-10-10T13:43:50.329" v="2522" actId="478"/>
          <ac:spMkLst>
            <pc:docMk/>
            <pc:sldMk cId="3099283333" sldId="274"/>
            <ac:spMk id="7" creationId="{F770CFF7-AFD0-4283-A589-4DD3FCDCBA69}"/>
          </ac:spMkLst>
        </pc:spChg>
        <pc:spChg chg="add del mod">
          <ac:chgData name="Jonathan Ash" userId="9b49be5b3ec3df71" providerId="LiveId" clId="{D64F2307-3E8A-4D6D-8EF7-CEB0048F357D}" dt="2018-10-10T12:54:02.369" v="2428" actId="478"/>
          <ac:spMkLst>
            <pc:docMk/>
            <pc:sldMk cId="3099283333" sldId="274"/>
            <ac:spMk id="12" creationId="{F862530D-BC8F-4134-B58C-DAA62E03B61A}"/>
          </ac:spMkLst>
        </pc:spChg>
        <pc:spChg chg="add del mod">
          <ac:chgData name="Jonathan Ash" userId="9b49be5b3ec3df71" providerId="LiveId" clId="{D64F2307-3E8A-4D6D-8EF7-CEB0048F357D}" dt="2018-10-10T13:43:54.549" v="2524" actId="478"/>
          <ac:spMkLst>
            <pc:docMk/>
            <pc:sldMk cId="3099283333" sldId="274"/>
            <ac:spMk id="15" creationId="{3C1C63C2-FEC8-4677-820C-7E07EF28CEA2}"/>
          </ac:spMkLst>
        </pc:spChg>
        <pc:spChg chg="add del">
          <ac:chgData name="Jonathan Ash" userId="9b49be5b3ec3df71" providerId="LiveId" clId="{D64F2307-3E8A-4D6D-8EF7-CEB0048F357D}" dt="2018-10-10T18:59:02.238" v="2820" actId="26606"/>
          <ac:spMkLst>
            <pc:docMk/>
            <pc:sldMk cId="3099283333" sldId="274"/>
            <ac:spMk id="20" creationId="{247AB924-1B87-43FC-B7C7-B112D5C51A0E}"/>
          </ac:spMkLst>
        </pc:spChg>
        <pc:spChg chg="add">
          <ac:chgData name="Jonathan Ash" userId="9b49be5b3ec3df71" providerId="LiveId" clId="{D64F2307-3E8A-4D6D-8EF7-CEB0048F357D}" dt="2018-10-10T18:59:02.238" v="2820" actId="26606"/>
          <ac:spMkLst>
            <pc:docMk/>
            <pc:sldMk cId="3099283333" sldId="274"/>
            <ac:spMk id="31" creationId="{7AE95D8F-9825-4222-8846-E3461598CC62}"/>
          </ac:spMkLst>
        </pc:spChg>
        <pc:picChg chg="add del mod">
          <ac:chgData name="Jonathan Ash" userId="9b49be5b3ec3df71" providerId="LiveId" clId="{D64F2307-3E8A-4D6D-8EF7-CEB0048F357D}" dt="2018-10-10T12:44:25.780" v="2284" actId="478"/>
          <ac:picMkLst>
            <pc:docMk/>
            <pc:sldMk cId="3099283333" sldId="274"/>
            <ac:picMk id="8" creationId="{3EDD5477-7B13-4212-ACDD-434DC05A9A25}"/>
          </ac:picMkLst>
        </pc:picChg>
        <pc:picChg chg="add del mod">
          <ac:chgData name="Jonathan Ash" userId="9b49be5b3ec3df71" providerId="LiveId" clId="{D64F2307-3E8A-4D6D-8EF7-CEB0048F357D}" dt="2018-10-10T12:53:26.011" v="2425" actId="478"/>
          <ac:picMkLst>
            <pc:docMk/>
            <pc:sldMk cId="3099283333" sldId="274"/>
            <ac:picMk id="9" creationId="{1EB349E5-386E-4DE0-8612-96B08F5F9F27}"/>
          </ac:picMkLst>
        </pc:picChg>
        <pc:picChg chg="add mod ord">
          <ac:chgData name="Jonathan Ash" userId="9b49be5b3ec3df71" providerId="LiveId" clId="{D64F2307-3E8A-4D6D-8EF7-CEB0048F357D}" dt="2018-10-10T18:59:02.238" v="2820" actId="26606"/>
          <ac:picMkLst>
            <pc:docMk/>
            <pc:sldMk cId="3099283333" sldId="274"/>
            <ac:picMk id="10" creationId="{75E41CFE-B0FC-4707-98C0-A355615FCD33}"/>
          </ac:picMkLst>
        </pc:picChg>
        <pc:picChg chg="add mod">
          <ac:chgData name="Jonathan Ash" userId="9b49be5b3ec3df71" providerId="LiveId" clId="{D64F2307-3E8A-4D6D-8EF7-CEB0048F357D}" dt="2018-10-10T18:59:02.238" v="2820" actId="26606"/>
          <ac:picMkLst>
            <pc:docMk/>
            <pc:sldMk cId="3099283333" sldId="274"/>
            <ac:picMk id="11" creationId="{7769182F-E794-4AC0-B4B9-45FF16E314AC}"/>
          </ac:picMkLst>
        </pc:picChg>
        <pc:picChg chg="add mod ord">
          <ac:chgData name="Jonathan Ash" userId="9b49be5b3ec3df71" providerId="LiveId" clId="{D64F2307-3E8A-4D6D-8EF7-CEB0048F357D}" dt="2018-10-10T18:59:02.238" v="2820" actId="26606"/>
          <ac:picMkLst>
            <pc:docMk/>
            <pc:sldMk cId="3099283333" sldId="274"/>
            <ac:picMk id="13" creationId="{0B04A3EA-0FC9-462F-9C27-57DB66A33EA2}"/>
          </ac:picMkLst>
        </pc:picChg>
        <pc:picChg chg="add mod">
          <ac:chgData name="Jonathan Ash" userId="9b49be5b3ec3df71" providerId="LiveId" clId="{D64F2307-3E8A-4D6D-8EF7-CEB0048F357D}" dt="2018-10-10T19:28:48.967" v="2946" actId="14826"/>
          <ac:picMkLst>
            <pc:docMk/>
            <pc:sldMk cId="3099283333" sldId="274"/>
            <ac:picMk id="16" creationId="{752D97BE-2FC3-4553-B5CA-E131FFB436D0}"/>
          </ac:picMkLst>
        </pc:picChg>
        <pc:cxnChg chg="add del">
          <ac:chgData name="Jonathan Ash" userId="9b49be5b3ec3df71" providerId="LiveId" clId="{D64F2307-3E8A-4D6D-8EF7-CEB0048F357D}" dt="2018-10-10T18:59:02.238" v="2820" actId="26606"/>
          <ac:cxnSpMkLst>
            <pc:docMk/>
            <pc:sldMk cId="3099283333" sldId="274"/>
            <ac:cxnSpMk id="18" creationId="{99AE2756-0FC4-4155-83E7-58AAAB63E757}"/>
          </ac:cxnSpMkLst>
        </pc:cxnChg>
        <pc:cxnChg chg="add del">
          <ac:chgData name="Jonathan Ash" userId="9b49be5b3ec3df71" providerId="LiveId" clId="{D64F2307-3E8A-4D6D-8EF7-CEB0048F357D}" dt="2018-10-10T18:59:02.238" v="2820" actId="26606"/>
          <ac:cxnSpMkLst>
            <pc:docMk/>
            <pc:sldMk cId="3099283333" sldId="274"/>
            <ac:cxnSpMk id="22" creationId="{818DC98F-4057-4645-B948-F604F39A9CFE}"/>
          </ac:cxnSpMkLst>
        </pc:cxnChg>
        <pc:cxnChg chg="add del">
          <ac:chgData name="Jonathan Ash" userId="9b49be5b3ec3df71" providerId="LiveId" clId="{D64F2307-3E8A-4D6D-8EF7-CEB0048F357D}" dt="2018-10-10T18:59:02.238" v="2820" actId="26606"/>
          <ac:cxnSpMkLst>
            <pc:docMk/>
            <pc:sldMk cId="3099283333" sldId="274"/>
            <ac:cxnSpMk id="24" creationId="{DAD2B705-4A9B-408D-AA80-4F41045E09DE}"/>
          </ac:cxnSpMkLst>
        </pc:cxnChg>
        <pc:cxnChg chg="add">
          <ac:chgData name="Jonathan Ash" userId="9b49be5b3ec3df71" providerId="LiveId" clId="{D64F2307-3E8A-4D6D-8EF7-CEB0048F357D}" dt="2018-10-10T18:59:02.238" v="2820" actId="26606"/>
          <ac:cxnSpMkLst>
            <pc:docMk/>
            <pc:sldMk cId="3099283333" sldId="274"/>
            <ac:cxnSpMk id="29" creationId="{DFDA47BC-3069-47F5-8257-24B3B1F76A08}"/>
          </ac:cxnSpMkLst>
        </pc:cxnChg>
        <pc:cxnChg chg="add">
          <ac:chgData name="Jonathan Ash" userId="9b49be5b3ec3df71" providerId="LiveId" clId="{D64F2307-3E8A-4D6D-8EF7-CEB0048F357D}" dt="2018-10-10T18:59:02.238" v="2820" actId="26606"/>
          <ac:cxnSpMkLst>
            <pc:docMk/>
            <pc:sldMk cId="3099283333" sldId="274"/>
            <ac:cxnSpMk id="33" creationId="{942B920A-73AD-402A-8EEF-B88E1A9398B8}"/>
          </ac:cxnSpMkLst>
        </pc:cxnChg>
        <pc:cxnChg chg="add">
          <ac:chgData name="Jonathan Ash" userId="9b49be5b3ec3df71" providerId="LiveId" clId="{D64F2307-3E8A-4D6D-8EF7-CEB0048F357D}" dt="2018-10-10T18:59:02.238" v="2820" actId="26606"/>
          <ac:cxnSpMkLst>
            <pc:docMk/>
            <pc:sldMk cId="3099283333" sldId="274"/>
            <ac:cxnSpMk id="35" creationId="{00C9EB70-BC82-414A-BF8D-AD7FC6727616}"/>
          </ac:cxnSpMkLst>
        </pc:cxnChg>
        <pc:cxnChg chg="add">
          <ac:chgData name="Jonathan Ash" userId="9b49be5b3ec3df71" providerId="LiveId" clId="{D64F2307-3E8A-4D6D-8EF7-CEB0048F357D}" dt="2018-10-10T18:59:02.238" v="2820" actId="26606"/>
          <ac:cxnSpMkLst>
            <pc:docMk/>
            <pc:sldMk cId="3099283333" sldId="274"/>
            <ac:cxnSpMk id="37" creationId="{3217665F-0036-444A-8D4A-33AF36A36A42}"/>
          </ac:cxnSpMkLst>
        </pc:cxnChg>
      </pc:sldChg>
      <pc:sldChg chg="addSp delSp modSp add mod ord setBg setClrOvrMap">
        <pc:chgData name="Jonathan Ash" userId="9b49be5b3ec3df71" providerId="LiveId" clId="{D64F2307-3E8A-4D6D-8EF7-CEB0048F357D}" dt="2018-10-10T18:58:23.568" v="2808"/>
        <pc:sldMkLst>
          <pc:docMk/>
          <pc:sldMk cId="3655225522" sldId="275"/>
        </pc:sldMkLst>
        <pc:spChg chg="mod">
          <ac:chgData name="Jonathan Ash" userId="9b49be5b3ec3df71" providerId="LiveId" clId="{D64F2307-3E8A-4D6D-8EF7-CEB0048F357D}" dt="2018-10-10T13:33:20.399" v="2516" actId="26606"/>
          <ac:spMkLst>
            <pc:docMk/>
            <pc:sldMk cId="3655225522" sldId="275"/>
            <ac:spMk id="2" creationId="{14B6C50F-9774-4A39-BE5C-4CB09FEEB2FA}"/>
          </ac:spMkLst>
        </pc:spChg>
        <pc:spChg chg="del">
          <ac:chgData name="Jonathan Ash" userId="9b49be5b3ec3df71" providerId="LiveId" clId="{D64F2307-3E8A-4D6D-8EF7-CEB0048F357D}" dt="2018-10-10T13:22:06.637" v="2461" actId="478"/>
          <ac:spMkLst>
            <pc:docMk/>
            <pc:sldMk cId="3655225522" sldId="275"/>
            <ac:spMk id="3" creationId="{6191E31F-D34C-4EE0-83C9-35250B596108}"/>
          </ac:spMkLst>
        </pc:spChg>
        <pc:spChg chg="del">
          <ac:chgData name="Jonathan Ash" userId="9b49be5b3ec3df71" providerId="LiveId" clId="{D64F2307-3E8A-4D6D-8EF7-CEB0048F357D}" dt="2018-10-10T13:25:53.484" v="2468" actId="478"/>
          <ac:spMkLst>
            <pc:docMk/>
            <pc:sldMk cId="3655225522" sldId="275"/>
            <ac:spMk id="4" creationId="{BAF009FF-C39C-4CAE-9D3B-A341C521CF15}"/>
          </ac:spMkLst>
        </pc:spChg>
        <pc:spChg chg="add del">
          <ac:chgData name="Jonathan Ash" userId="9b49be5b3ec3df71" providerId="LiveId" clId="{D64F2307-3E8A-4D6D-8EF7-CEB0048F357D}" dt="2018-10-10T13:45:25.106" v="2530"/>
          <ac:spMkLst>
            <pc:docMk/>
            <pc:sldMk cId="3655225522" sldId="275"/>
            <ac:spMk id="8" creationId="{AE10EF83-5651-4D53-B969-182BA478FAD1}"/>
          </ac:spMkLst>
        </pc:spChg>
        <pc:spChg chg="add del">
          <ac:chgData name="Jonathan Ash" userId="9b49be5b3ec3df71" providerId="LiveId" clId="{D64F2307-3E8A-4D6D-8EF7-CEB0048F357D}" dt="2018-10-10T13:30:42.353" v="2504" actId="26606"/>
          <ac:spMkLst>
            <pc:docMk/>
            <pc:sldMk cId="3655225522" sldId="275"/>
            <ac:spMk id="14" creationId="{247AB924-1B87-43FC-B7C7-B112D5C51A0E}"/>
          </ac:spMkLst>
        </pc:spChg>
        <pc:spChg chg="add del">
          <ac:chgData name="Jonathan Ash" userId="9b49be5b3ec3df71" providerId="LiveId" clId="{D64F2307-3E8A-4D6D-8EF7-CEB0048F357D}" dt="2018-10-10T13:31:34.732" v="2512" actId="26606"/>
          <ac:spMkLst>
            <pc:docMk/>
            <pc:sldMk cId="3655225522" sldId="275"/>
            <ac:spMk id="22" creationId="{D6CF29CD-38B8-4924-BA11-6D60517487EF}"/>
          </ac:spMkLst>
        </pc:spChg>
        <pc:spChg chg="add del">
          <ac:chgData name="Jonathan Ash" userId="9b49be5b3ec3df71" providerId="LiveId" clId="{D64F2307-3E8A-4D6D-8EF7-CEB0048F357D}" dt="2018-10-10T13:33:20.399" v="2516" actId="26606"/>
          <ac:spMkLst>
            <pc:docMk/>
            <pc:sldMk cId="3655225522" sldId="275"/>
            <ac:spMk id="29" creationId="{6E13DAD0-A4B0-4817-8995-A0D346584BD1}"/>
          </ac:spMkLst>
        </pc:spChg>
        <pc:spChg chg="add del">
          <ac:chgData name="Jonathan Ash" userId="9b49be5b3ec3df71" providerId="LiveId" clId="{D64F2307-3E8A-4D6D-8EF7-CEB0048F357D}" dt="2018-10-10T13:33:20.391" v="2515" actId="26606"/>
          <ac:spMkLst>
            <pc:docMk/>
            <pc:sldMk cId="3655225522" sldId="275"/>
            <ac:spMk id="36" creationId="{82B0BD37-87F5-4DDB-B767-20FA06048900}"/>
          </ac:spMkLst>
        </pc:spChg>
        <pc:spChg chg="add del">
          <ac:chgData name="Jonathan Ash" userId="9b49be5b3ec3df71" providerId="LiveId" clId="{D64F2307-3E8A-4D6D-8EF7-CEB0048F357D}" dt="2018-10-10T13:33:20.391" v="2515" actId="26606"/>
          <ac:spMkLst>
            <pc:docMk/>
            <pc:sldMk cId="3655225522" sldId="275"/>
            <ac:spMk id="38" creationId="{ADFE5C4E-0B5D-4AB5-9877-3993F84A3D4D}"/>
          </ac:spMkLst>
        </pc:spChg>
        <pc:spChg chg="add del">
          <ac:chgData name="Jonathan Ash" userId="9b49be5b3ec3df71" providerId="LiveId" clId="{D64F2307-3E8A-4D6D-8EF7-CEB0048F357D}" dt="2018-10-10T13:33:20.391" v="2515" actId="26606"/>
          <ac:spMkLst>
            <pc:docMk/>
            <pc:sldMk cId="3655225522" sldId="275"/>
            <ac:spMk id="40" creationId="{06048CCE-094B-4948-B61B-DE627F176712}"/>
          </ac:spMkLst>
        </pc:spChg>
        <pc:picChg chg="add mod ord">
          <ac:chgData name="Jonathan Ash" userId="9b49be5b3ec3df71" providerId="LiveId" clId="{D64F2307-3E8A-4D6D-8EF7-CEB0048F357D}" dt="2018-10-10T13:33:20.399" v="2516" actId="26606"/>
          <ac:picMkLst>
            <pc:docMk/>
            <pc:sldMk cId="3655225522" sldId="275"/>
            <ac:picMk id="5" creationId="{DA8A9245-8084-4EAB-B7A7-9C22ACD57FF9}"/>
          </ac:picMkLst>
        </pc:picChg>
        <pc:picChg chg="add mod ord modCrop">
          <ac:chgData name="Jonathan Ash" userId="9b49be5b3ec3df71" providerId="LiveId" clId="{D64F2307-3E8A-4D6D-8EF7-CEB0048F357D}" dt="2018-10-10T13:43:22.060" v="2518" actId="14826"/>
          <ac:picMkLst>
            <pc:docMk/>
            <pc:sldMk cId="3655225522" sldId="275"/>
            <ac:picMk id="6" creationId="{2989DF55-6A13-4035-A2D4-6D5FE8B92D94}"/>
          </ac:picMkLst>
        </pc:picChg>
        <pc:picChg chg="add mod ord modCrop">
          <ac:chgData name="Jonathan Ash" userId="9b49be5b3ec3df71" providerId="LiveId" clId="{D64F2307-3E8A-4D6D-8EF7-CEB0048F357D}" dt="2018-10-10T13:33:20.399" v="2516" actId="26606"/>
          <ac:picMkLst>
            <pc:docMk/>
            <pc:sldMk cId="3655225522" sldId="275"/>
            <ac:picMk id="7" creationId="{52DA53B1-C727-45E0-990A-4BA2EAE905C8}"/>
          </ac:picMkLst>
        </pc:picChg>
        <pc:cxnChg chg="add del">
          <ac:chgData name="Jonathan Ash" userId="9b49be5b3ec3df71" providerId="LiveId" clId="{D64F2307-3E8A-4D6D-8EF7-CEB0048F357D}" dt="2018-10-10T13:30:42.353" v="2504" actId="26606"/>
          <ac:cxnSpMkLst>
            <pc:docMk/>
            <pc:sldMk cId="3655225522" sldId="275"/>
            <ac:cxnSpMk id="12" creationId="{99AE2756-0FC4-4155-83E7-58AAAB63E757}"/>
          </ac:cxnSpMkLst>
        </pc:cxnChg>
        <pc:cxnChg chg="add del">
          <ac:chgData name="Jonathan Ash" userId="9b49be5b3ec3df71" providerId="LiveId" clId="{D64F2307-3E8A-4D6D-8EF7-CEB0048F357D}" dt="2018-10-10T13:30:42.353" v="2504" actId="26606"/>
          <ac:cxnSpMkLst>
            <pc:docMk/>
            <pc:sldMk cId="3655225522" sldId="275"/>
            <ac:cxnSpMk id="16" creationId="{818DC98F-4057-4645-B948-F604F39A9CFE}"/>
          </ac:cxnSpMkLst>
        </pc:cxnChg>
        <pc:cxnChg chg="add del">
          <ac:chgData name="Jonathan Ash" userId="9b49be5b3ec3df71" providerId="LiveId" clId="{D64F2307-3E8A-4D6D-8EF7-CEB0048F357D}" dt="2018-10-10T13:30:42.353" v="2504" actId="26606"/>
          <ac:cxnSpMkLst>
            <pc:docMk/>
            <pc:sldMk cId="3655225522" sldId="275"/>
            <ac:cxnSpMk id="18" creationId="{DAD2B705-4A9B-408D-AA80-4F41045E09DE}"/>
          </ac:cxnSpMkLst>
        </pc:cxnChg>
        <pc:cxnChg chg="add del">
          <ac:chgData name="Jonathan Ash" userId="9b49be5b3ec3df71" providerId="LiveId" clId="{D64F2307-3E8A-4D6D-8EF7-CEB0048F357D}" dt="2018-10-10T13:30:54.832" v="2506" actId="26606"/>
          <ac:cxnSpMkLst>
            <pc:docMk/>
            <pc:sldMk cId="3655225522" sldId="275"/>
            <ac:cxnSpMk id="20" creationId="{8F880EF2-DF79-4D9D-8F11-E91D48C79741}"/>
          </ac:cxnSpMkLst>
        </pc:cxnChg>
        <pc:cxnChg chg="add del">
          <ac:chgData name="Jonathan Ash" userId="9b49be5b3ec3df71" providerId="LiveId" clId="{D64F2307-3E8A-4D6D-8EF7-CEB0048F357D}" dt="2018-10-10T13:31:34.732" v="2512" actId="26606"/>
          <ac:cxnSpMkLst>
            <pc:docMk/>
            <pc:sldMk cId="3655225522" sldId="275"/>
            <ac:cxnSpMk id="23" creationId="{564940E8-4031-4205-8D84-CBBB398C9148}"/>
          </ac:cxnSpMkLst>
        </pc:cxnChg>
        <pc:cxnChg chg="add del">
          <ac:chgData name="Jonathan Ash" userId="9b49be5b3ec3df71" providerId="LiveId" clId="{D64F2307-3E8A-4D6D-8EF7-CEB0048F357D}" dt="2018-10-10T13:31:34.732" v="2512" actId="26606"/>
          <ac:cxnSpMkLst>
            <pc:docMk/>
            <pc:sldMk cId="3655225522" sldId="275"/>
            <ac:cxnSpMk id="24" creationId="{3D83F26F-C55B-4A92-9AFF-4894D14E27C5}"/>
          </ac:cxnSpMkLst>
        </pc:cxnChg>
        <pc:cxnChg chg="add del">
          <ac:chgData name="Jonathan Ash" userId="9b49be5b3ec3df71" providerId="LiveId" clId="{D64F2307-3E8A-4D6D-8EF7-CEB0048F357D}" dt="2018-10-10T13:33:20.399" v="2516" actId="26606"/>
          <ac:cxnSpMkLst>
            <pc:docMk/>
            <pc:sldMk cId="3655225522" sldId="275"/>
            <ac:cxnSpMk id="31" creationId="{59F9672C-557D-4871-B58C-7874589D7F8C}"/>
          </ac:cxnSpMkLst>
        </pc:cxnChg>
        <pc:cxnChg chg="add del">
          <ac:chgData name="Jonathan Ash" userId="9b49be5b3ec3df71" providerId="LiveId" clId="{D64F2307-3E8A-4D6D-8EF7-CEB0048F357D}" dt="2018-10-10T13:33:20.391" v="2515" actId="26606"/>
          <ac:cxnSpMkLst>
            <pc:docMk/>
            <pc:sldMk cId="3655225522" sldId="275"/>
            <ac:cxnSpMk id="42" creationId="{5BB48934-4796-4249-B64C-EE2375977B5E}"/>
          </ac:cxnSpMkLst>
        </pc:cxnChg>
        <pc:cxnChg chg="add">
          <ac:chgData name="Jonathan Ash" userId="9b49be5b3ec3df71" providerId="LiveId" clId="{D64F2307-3E8A-4D6D-8EF7-CEB0048F357D}" dt="2018-10-10T13:33:20.399" v="2516" actId="26606"/>
          <ac:cxnSpMkLst>
            <pc:docMk/>
            <pc:sldMk cId="3655225522" sldId="275"/>
            <ac:cxnSpMk id="44" creationId="{8F880EF2-DF79-4D9D-8F11-E91D48C79741}"/>
          </ac:cxnSpMkLst>
        </pc:cxnChg>
      </pc:sldChg>
      <pc:sldChg chg="addSp delSp add del setBg delDesignElem">
        <pc:chgData name="Jonathan Ash" userId="9b49be5b3ec3df71" providerId="LiveId" clId="{D64F2307-3E8A-4D6D-8EF7-CEB0048F357D}" dt="2018-10-10T13:45:17.256" v="2529"/>
        <pc:sldMkLst>
          <pc:docMk/>
          <pc:sldMk cId="1425523892" sldId="276"/>
        </pc:sldMkLst>
        <pc:cxnChg chg="add del">
          <ac:chgData name="Jonathan Ash" userId="9b49be5b3ec3df71" providerId="LiveId" clId="{D64F2307-3E8A-4D6D-8EF7-CEB0048F357D}" dt="2018-10-10T13:45:17.256" v="2529"/>
          <ac:cxnSpMkLst>
            <pc:docMk/>
            <pc:sldMk cId="1425523892" sldId="276"/>
            <ac:cxnSpMk id="44" creationId="{8F880EF2-DF79-4D9D-8F11-E91D48C79741}"/>
          </ac:cxnSpMkLst>
        </pc:cxnChg>
      </pc:sldChg>
      <pc:sldChg chg="addSp delSp modSp add mod setBg delDesignElem">
        <pc:chgData name="Jonathan Ash" userId="9b49be5b3ec3df71" providerId="LiveId" clId="{D64F2307-3E8A-4D6D-8EF7-CEB0048F357D}" dt="2018-10-10T17:16:54.743" v="2566"/>
        <pc:sldMkLst>
          <pc:docMk/>
          <pc:sldMk cId="2981340173" sldId="276"/>
        </pc:sldMkLst>
        <pc:spChg chg="mod">
          <ac:chgData name="Jonathan Ash" userId="9b49be5b3ec3df71" providerId="LiveId" clId="{D64F2307-3E8A-4D6D-8EF7-CEB0048F357D}" dt="2018-10-10T14:24:50.268" v="2550" actId="20577"/>
          <ac:spMkLst>
            <pc:docMk/>
            <pc:sldMk cId="2981340173" sldId="276"/>
            <ac:spMk id="2" creationId="{14B6C50F-9774-4A39-BE5C-4CB09FEEB2FA}"/>
          </ac:spMkLst>
        </pc:spChg>
        <pc:picChg chg="add del">
          <ac:chgData name="Jonathan Ash" userId="9b49be5b3ec3df71" providerId="LiveId" clId="{D64F2307-3E8A-4D6D-8EF7-CEB0048F357D}" dt="2018-10-10T17:16:47.676" v="2564"/>
          <ac:picMkLst>
            <pc:docMk/>
            <pc:sldMk cId="2981340173" sldId="276"/>
            <ac:picMk id="3" creationId="{D2DFF2CD-CC5A-4940-8C22-35D98ACAB0DF}"/>
          </ac:picMkLst>
        </pc:picChg>
        <pc:picChg chg="add del">
          <ac:chgData name="Jonathan Ash" userId="9b49be5b3ec3df71" providerId="LiveId" clId="{D64F2307-3E8A-4D6D-8EF7-CEB0048F357D}" dt="2018-10-10T17:16:54.743" v="2566"/>
          <ac:picMkLst>
            <pc:docMk/>
            <pc:sldMk cId="2981340173" sldId="276"/>
            <ac:picMk id="4" creationId="{AB3C936D-ED49-4F07-908F-272B84087B51}"/>
          </ac:picMkLst>
        </pc:picChg>
        <pc:picChg chg="mod ord">
          <ac:chgData name="Jonathan Ash" userId="9b49be5b3ec3df71" providerId="LiveId" clId="{D64F2307-3E8A-4D6D-8EF7-CEB0048F357D}" dt="2018-10-10T17:15:02.765" v="2560" actId="14826"/>
          <ac:picMkLst>
            <pc:docMk/>
            <pc:sldMk cId="2981340173" sldId="276"/>
            <ac:picMk id="5" creationId="{DA8A9245-8084-4EAB-B7A7-9C22ACD57FF9}"/>
          </ac:picMkLst>
        </pc:picChg>
        <pc:picChg chg="mod ord">
          <ac:chgData name="Jonathan Ash" userId="9b49be5b3ec3df71" providerId="LiveId" clId="{D64F2307-3E8A-4D6D-8EF7-CEB0048F357D}" dt="2018-10-10T17:15:49.097" v="2561" actId="14826"/>
          <ac:picMkLst>
            <pc:docMk/>
            <pc:sldMk cId="2981340173" sldId="276"/>
            <ac:picMk id="6" creationId="{2989DF55-6A13-4035-A2D4-6D5FE8B92D94}"/>
          </ac:picMkLst>
        </pc:picChg>
        <pc:picChg chg="mod">
          <ac:chgData name="Jonathan Ash" userId="9b49be5b3ec3df71" providerId="LiveId" clId="{D64F2307-3E8A-4D6D-8EF7-CEB0048F357D}" dt="2018-10-10T17:16:30.114" v="2562" actId="14826"/>
          <ac:picMkLst>
            <pc:docMk/>
            <pc:sldMk cId="2981340173" sldId="276"/>
            <ac:picMk id="7" creationId="{52DA53B1-C727-45E0-990A-4BA2EAE905C8}"/>
          </ac:picMkLst>
        </pc:picChg>
        <pc:cxnChg chg="add">
          <ac:chgData name="Jonathan Ash" userId="9b49be5b3ec3df71" providerId="LiveId" clId="{D64F2307-3E8A-4D6D-8EF7-CEB0048F357D}" dt="2018-10-10T14:59:35.062" v="2555" actId="26606"/>
          <ac:cxnSpMkLst>
            <pc:docMk/>
            <pc:sldMk cId="2981340173" sldId="276"/>
            <ac:cxnSpMk id="12" creationId="{8F880EF2-DF79-4D9D-8F11-E91D48C79741}"/>
          </ac:cxnSpMkLst>
        </pc:cxnChg>
        <pc:cxnChg chg="del">
          <ac:chgData name="Jonathan Ash" userId="9b49be5b3ec3df71" providerId="LiveId" clId="{D64F2307-3E8A-4D6D-8EF7-CEB0048F357D}" dt="2018-10-10T14:24:43.433" v="2542"/>
          <ac:cxnSpMkLst>
            <pc:docMk/>
            <pc:sldMk cId="2981340173" sldId="276"/>
            <ac:cxnSpMk id="44" creationId="{8F880EF2-DF79-4D9D-8F11-E91D48C79741}"/>
          </ac:cxnSpMkLst>
        </pc:cxnChg>
      </pc:sldChg>
      <pc:sldChg chg="addSp delSp modSp add mod ord setBg delDesignElem">
        <pc:chgData name="Jonathan Ash" userId="9b49be5b3ec3df71" providerId="LiveId" clId="{D64F2307-3E8A-4D6D-8EF7-CEB0048F357D}" dt="2018-10-10T19:10:31.282" v="2944"/>
        <pc:sldMkLst>
          <pc:docMk/>
          <pc:sldMk cId="3045065515" sldId="277"/>
        </pc:sldMkLst>
        <pc:spChg chg="add mod">
          <ac:chgData name="Jonathan Ash" userId="9b49be5b3ec3df71" providerId="LiveId" clId="{D64F2307-3E8A-4D6D-8EF7-CEB0048F357D}" dt="2018-10-10T17:25:51.525" v="2687" actId="1076"/>
          <ac:spMkLst>
            <pc:docMk/>
            <pc:sldMk cId="3045065515" sldId="277"/>
            <ac:spMk id="3" creationId="{2062B3E4-6C50-47E5-9036-6235D8965B43}"/>
          </ac:spMkLst>
        </pc:spChg>
        <pc:spChg chg="add del mod">
          <ac:chgData name="Jonathan Ash" userId="9b49be5b3ec3df71" providerId="LiveId" clId="{D64F2307-3E8A-4D6D-8EF7-CEB0048F357D}" dt="2018-10-10T17:19:56.356" v="2602" actId="11529"/>
          <ac:spMkLst>
            <pc:docMk/>
            <pc:sldMk cId="3045065515" sldId="277"/>
            <ac:spMk id="11" creationId="{A65FC0E9-F2E7-4626-B53B-4688177F70FC}"/>
          </ac:spMkLst>
        </pc:spChg>
        <pc:spChg chg="add mod">
          <ac:chgData name="Jonathan Ash" userId="9b49be5b3ec3df71" providerId="LiveId" clId="{D64F2307-3E8A-4D6D-8EF7-CEB0048F357D}" dt="2018-10-10T17:20:55.778" v="2618" actId="1076"/>
          <ac:spMkLst>
            <pc:docMk/>
            <pc:sldMk cId="3045065515" sldId="277"/>
            <ac:spMk id="17" creationId="{18BD800E-AEF2-4A66-B730-5BE9D5005492}"/>
          </ac:spMkLst>
        </pc:spChg>
        <pc:spChg chg="add mod">
          <ac:chgData name="Jonathan Ash" userId="9b49be5b3ec3df71" providerId="LiveId" clId="{D64F2307-3E8A-4D6D-8EF7-CEB0048F357D}" dt="2018-10-10T17:21:10.116" v="2625" actId="20577"/>
          <ac:spMkLst>
            <pc:docMk/>
            <pc:sldMk cId="3045065515" sldId="277"/>
            <ac:spMk id="18" creationId="{1975DA3C-059A-44AA-9B58-9D5B815371D3}"/>
          </ac:spMkLst>
        </pc:spChg>
        <pc:spChg chg="add mod">
          <ac:chgData name="Jonathan Ash" userId="9b49be5b3ec3df71" providerId="LiveId" clId="{D64F2307-3E8A-4D6D-8EF7-CEB0048F357D}" dt="2018-10-10T17:26:09.836" v="2690" actId="1076"/>
          <ac:spMkLst>
            <pc:docMk/>
            <pc:sldMk cId="3045065515" sldId="277"/>
            <ac:spMk id="19" creationId="{40B6E066-322E-4E7C-A839-38BEABF7DA21}"/>
          </ac:spMkLst>
        </pc:spChg>
        <pc:spChg chg="add mod">
          <ac:chgData name="Jonathan Ash" userId="9b49be5b3ec3df71" providerId="LiveId" clId="{D64F2307-3E8A-4D6D-8EF7-CEB0048F357D}" dt="2018-10-10T17:26:09.836" v="2690" actId="1076"/>
          <ac:spMkLst>
            <pc:docMk/>
            <pc:sldMk cId="3045065515" sldId="277"/>
            <ac:spMk id="25" creationId="{78D553EE-15C6-4A43-BF9B-5DC35A8272C6}"/>
          </ac:spMkLst>
        </pc:spChg>
        <pc:spChg chg="add mod">
          <ac:chgData name="Jonathan Ash" userId="9b49be5b3ec3df71" providerId="LiveId" clId="{D64F2307-3E8A-4D6D-8EF7-CEB0048F357D}" dt="2018-10-10T17:26:09.836" v="2690" actId="1076"/>
          <ac:spMkLst>
            <pc:docMk/>
            <pc:sldMk cId="3045065515" sldId="277"/>
            <ac:spMk id="27" creationId="{88B7C3BC-C344-45F1-9E25-2E58915C9B6D}"/>
          </ac:spMkLst>
        </pc:spChg>
        <pc:spChg chg="add mod">
          <ac:chgData name="Jonathan Ash" userId="9b49be5b3ec3df71" providerId="LiveId" clId="{D64F2307-3E8A-4D6D-8EF7-CEB0048F357D}" dt="2018-10-10T17:23:04.333" v="2665" actId="122"/>
          <ac:spMkLst>
            <pc:docMk/>
            <pc:sldMk cId="3045065515" sldId="277"/>
            <ac:spMk id="28" creationId="{B65283DF-406B-40BA-AD14-F5A222EC8546}"/>
          </ac:spMkLst>
        </pc:spChg>
        <pc:spChg chg="add mod">
          <ac:chgData name="Jonathan Ash" userId="9b49be5b3ec3df71" providerId="LiveId" clId="{D64F2307-3E8A-4D6D-8EF7-CEB0048F357D}" dt="2018-10-10T17:23:28.118" v="2670" actId="1076"/>
          <ac:spMkLst>
            <pc:docMk/>
            <pc:sldMk cId="3045065515" sldId="277"/>
            <ac:spMk id="29" creationId="{675B6685-207B-4C65-ACFC-59CBD307D713}"/>
          </ac:spMkLst>
        </pc:spChg>
        <pc:spChg chg="add mod">
          <ac:chgData name="Jonathan Ash" userId="9b49be5b3ec3df71" providerId="LiveId" clId="{D64F2307-3E8A-4D6D-8EF7-CEB0048F357D}" dt="2018-10-10T17:24:03.148" v="2672" actId="1076"/>
          <ac:spMkLst>
            <pc:docMk/>
            <pc:sldMk cId="3045065515" sldId="277"/>
            <ac:spMk id="30" creationId="{AF11EF16-91E7-4FD8-98B5-9A8D118EE3C1}"/>
          </ac:spMkLst>
        </pc:spChg>
        <pc:spChg chg="add mod">
          <ac:chgData name="Jonathan Ash" userId="9b49be5b3ec3df71" providerId="LiveId" clId="{D64F2307-3E8A-4D6D-8EF7-CEB0048F357D}" dt="2018-10-10T17:24:58.682" v="2684" actId="1076"/>
          <ac:spMkLst>
            <pc:docMk/>
            <pc:sldMk cId="3045065515" sldId="277"/>
            <ac:spMk id="33" creationId="{4A36FC12-98AF-4CC3-90CF-2DF06DA1F7BD}"/>
          </ac:spMkLst>
        </pc:spChg>
        <pc:spChg chg="add mod">
          <ac:chgData name="Jonathan Ash" userId="9b49be5b3ec3df71" providerId="LiveId" clId="{D64F2307-3E8A-4D6D-8EF7-CEB0048F357D}" dt="2018-10-10T17:25:35.408" v="2685" actId="1076"/>
          <ac:spMkLst>
            <pc:docMk/>
            <pc:sldMk cId="3045065515" sldId="277"/>
            <ac:spMk id="34" creationId="{5021B930-ECBC-494B-A8F8-5497C286BF22}"/>
          </ac:spMkLst>
        </pc:spChg>
        <pc:spChg chg="add mod">
          <ac:chgData name="Jonathan Ash" userId="9b49be5b3ec3df71" providerId="LiveId" clId="{D64F2307-3E8A-4D6D-8EF7-CEB0048F357D}" dt="2018-10-10T17:24:51.110" v="2683" actId="1076"/>
          <ac:spMkLst>
            <pc:docMk/>
            <pc:sldMk cId="3045065515" sldId="277"/>
            <ac:spMk id="35" creationId="{C1F22188-93DA-4E2C-9CBC-614FBC3BCB07}"/>
          </ac:spMkLst>
        </pc:spChg>
        <pc:spChg chg="add mod">
          <ac:chgData name="Jonathan Ash" userId="9b49be5b3ec3df71" providerId="LiveId" clId="{D64F2307-3E8A-4D6D-8EF7-CEB0048F357D}" dt="2018-10-10T17:24:47.127" v="2682" actId="1076"/>
          <ac:spMkLst>
            <pc:docMk/>
            <pc:sldMk cId="3045065515" sldId="277"/>
            <ac:spMk id="36" creationId="{66374FCC-73AD-499E-8D95-98748019D480}"/>
          </ac:spMkLst>
        </pc:spChg>
        <pc:spChg chg="add del">
          <ac:chgData name="Jonathan Ash" userId="9b49be5b3ec3df71" providerId="LiveId" clId="{D64F2307-3E8A-4D6D-8EF7-CEB0048F357D}" dt="2018-10-10T17:26:01.278" v="2689"/>
          <ac:spMkLst>
            <pc:docMk/>
            <pc:sldMk cId="3045065515" sldId="277"/>
            <ac:spMk id="42" creationId="{DBD0C2B5-206A-46C5-8370-44CFDF7CEBB7}"/>
          </ac:spMkLst>
        </pc:spChg>
        <pc:spChg chg="add del">
          <ac:chgData name="Jonathan Ash" userId="9b49be5b3ec3df71" providerId="LiveId" clId="{D64F2307-3E8A-4D6D-8EF7-CEB0048F357D}" dt="2018-10-10T17:26:01.278" v="2689"/>
          <ac:spMkLst>
            <pc:docMk/>
            <pc:sldMk cId="3045065515" sldId="277"/>
            <ac:spMk id="45" creationId="{F893DF33-3170-48FE-AFCA-2AEB4CA373A1}"/>
          </ac:spMkLst>
        </pc:spChg>
        <pc:spChg chg="add del">
          <ac:chgData name="Jonathan Ash" userId="9b49be5b3ec3df71" providerId="LiveId" clId="{D64F2307-3E8A-4D6D-8EF7-CEB0048F357D}" dt="2018-10-10T17:26:01.278" v="2689"/>
          <ac:spMkLst>
            <pc:docMk/>
            <pc:sldMk cId="3045065515" sldId="277"/>
            <ac:spMk id="46" creationId="{1FBB8127-C990-437B-A2BE-513DCE3D625B}"/>
          </ac:spMkLst>
        </pc:spChg>
        <pc:spChg chg="add mod">
          <ac:chgData name="Jonathan Ash" userId="9b49be5b3ec3df71" providerId="LiveId" clId="{D64F2307-3E8A-4D6D-8EF7-CEB0048F357D}" dt="2018-10-10T17:27:27.880" v="2697" actId="1076"/>
          <ac:spMkLst>
            <pc:docMk/>
            <pc:sldMk cId="3045065515" sldId="277"/>
            <ac:spMk id="47" creationId="{BFB9BAF0-01AA-444A-9426-35C03A5B5277}"/>
          </ac:spMkLst>
        </pc:spChg>
        <pc:spChg chg="add mod">
          <ac:chgData name="Jonathan Ash" userId="9b49be5b3ec3df71" providerId="LiveId" clId="{D64F2307-3E8A-4D6D-8EF7-CEB0048F357D}" dt="2018-10-10T17:28:20.466" v="2714" actId="1076"/>
          <ac:spMkLst>
            <pc:docMk/>
            <pc:sldMk cId="3045065515" sldId="277"/>
            <ac:spMk id="48" creationId="{6ACFD398-A588-4C89-8CEF-5E1D20A5ED37}"/>
          </ac:spMkLst>
        </pc:spChg>
        <pc:spChg chg="add mod">
          <ac:chgData name="Jonathan Ash" userId="9b49be5b3ec3df71" providerId="LiveId" clId="{D64F2307-3E8A-4D6D-8EF7-CEB0048F357D}" dt="2018-10-10T17:29:41.282" v="2732" actId="20577"/>
          <ac:spMkLst>
            <pc:docMk/>
            <pc:sldMk cId="3045065515" sldId="277"/>
            <ac:spMk id="51" creationId="{A5E92D74-EFDE-4B01-9D88-2D3A10416580}"/>
          </ac:spMkLst>
        </pc:spChg>
        <pc:spChg chg="add mod">
          <ac:chgData name="Jonathan Ash" userId="9b49be5b3ec3df71" providerId="LiveId" clId="{D64F2307-3E8A-4D6D-8EF7-CEB0048F357D}" dt="2018-10-10T17:30:11.102" v="2742" actId="14100"/>
          <ac:spMkLst>
            <pc:docMk/>
            <pc:sldMk cId="3045065515" sldId="277"/>
            <ac:spMk id="54" creationId="{4C149E8C-4FDB-417B-8D79-5D5AB2F2638A}"/>
          </ac:spMkLst>
        </pc:spChg>
        <pc:picChg chg="mod ord">
          <ac:chgData name="Jonathan Ash" userId="9b49be5b3ec3df71" providerId="LiveId" clId="{D64F2307-3E8A-4D6D-8EF7-CEB0048F357D}" dt="2018-10-10T17:17:33.027" v="2571" actId="1076"/>
          <ac:picMkLst>
            <pc:docMk/>
            <pc:sldMk cId="3045065515" sldId="277"/>
            <ac:picMk id="5" creationId="{DA8A9245-8084-4EAB-B7A7-9C22ACD57FF9}"/>
          </ac:picMkLst>
        </pc:picChg>
        <pc:picChg chg="del mod">
          <ac:chgData name="Jonathan Ash" userId="9b49be5b3ec3df71" providerId="LiveId" clId="{D64F2307-3E8A-4D6D-8EF7-CEB0048F357D}" dt="2018-10-10T17:17:28.373" v="2570" actId="478"/>
          <ac:picMkLst>
            <pc:docMk/>
            <pc:sldMk cId="3045065515" sldId="277"/>
            <ac:picMk id="6" creationId="{2989DF55-6A13-4035-A2D4-6D5FE8B92D94}"/>
          </ac:picMkLst>
        </pc:picChg>
        <pc:picChg chg="del mod ord">
          <ac:chgData name="Jonathan Ash" userId="9b49be5b3ec3df71" providerId="LiveId" clId="{D64F2307-3E8A-4D6D-8EF7-CEB0048F357D}" dt="2018-10-10T17:17:34.481" v="2572" actId="478"/>
          <ac:picMkLst>
            <pc:docMk/>
            <pc:sldMk cId="3045065515" sldId="277"/>
            <ac:picMk id="7" creationId="{52DA53B1-C727-45E0-990A-4BA2EAE905C8}"/>
          </ac:picMkLst>
        </pc:picChg>
        <pc:cxnChg chg="add del mod">
          <ac:chgData name="Jonathan Ash" userId="9b49be5b3ec3df71" providerId="LiveId" clId="{D64F2307-3E8A-4D6D-8EF7-CEB0048F357D}" dt="2018-10-10T17:21:41.109" v="2631" actId="1076"/>
          <ac:cxnSpMkLst>
            <pc:docMk/>
            <pc:sldMk cId="3045065515" sldId="277"/>
            <ac:cxnSpMk id="8" creationId="{03A82156-3E03-4D7C-B5AC-4E8EDB95A258}"/>
          </ac:cxnSpMkLst>
        </pc:cxnChg>
        <pc:cxnChg chg="add">
          <ac:chgData name="Jonathan Ash" userId="9b49be5b3ec3df71" providerId="LiveId" clId="{D64F2307-3E8A-4D6D-8EF7-CEB0048F357D}" dt="2018-10-10T17:17:17.397" v="2569" actId="26606"/>
          <ac:cxnSpMkLst>
            <pc:docMk/>
            <pc:sldMk cId="3045065515" sldId="277"/>
            <ac:cxnSpMk id="9" creationId="{8F880EF2-DF79-4D9D-8F11-E91D48C79741}"/>
          </ac:cxnSpMkLst>
        </pc:cxnChg>
        <pc:cxnChg chg="del">
          <ac:chgData name="Jonathan Ash" userId="9b49be5b3ec3df71" providerId="LiveId" clId="{D64F2307-3E8A-4D6D-8EF7-CEB0048F357D}" dt="2018-10-10T17:17:05.720" v="2568"/>
          <ac:cxnSpMkLst>
            <pc:docMk/>
            <pc:sldMk cId="3045065515" sldId="277"/>
            <ac:cxnSpMk id="12" creationId="{8F880EF2-DF79-4D9D-8F11-E91D48C79741}"/>
          </ac:cxnSpMkLst>
        </pc:cxnChg>
        <pc:cxnChg chg="add mod">
          <ac:chgData name="Jonathan Ash" userId="9b49be5b3ec3df71" providerId="LiveId" clId="{D64F2307-3E8A-4D6D-8EF7-CEB0048F357D}" dt="2018-10-10T17:20:12.694" v="2609" actId="14100"/>
          <ac:cxnSpMkLst>
            <pc:docMk/>
            <pc:sldMk cId="3045065515" sldId="277"/>
            <ac:cxnSpMk id="13" creationId="{DC6DF380-D18B-4182-9E83-BEA38E8F4283}"/>
          </ac:cxnSpMkLst>
        </pc:cxnChg>
        <pc:cxnChg chg="add mod">
          <ac:chgData name="Jonathan Ash" userId="9b49be5b3ec3df71" providerId="LiveId" clId="{D64F2307-3E8A-4D6D-8EF7-CEB0048F357D}" dt="2018-10-10T17:26:09.836" v="2690" actId="1076"/>
          <ac:cxnSpMkLst>
            <pc:docMk/>
            <pc:sldMk cId="3045065515" sldId="277"/>
            <ac:cxnSpMk id="20" creationId="{CC7DB402-BE7A-4EB6-9EB7-ED573C391F79}"/>
          </ac:cxnSpMkLst>
        </pc:cxnChg>
        <pc:cxnChg chg="add mod">
          <ac:chgData name="Jonathan Ash" userId="9b49be5b3ec3df71" providerId="LiveId" clId="{D64F2307-3E8A-4D6D-8EF7-CEB0048F357D}" dt="2018-10-10T17:26:09.836" v="2690" actId="1076"/>
          <ac:cxnSpMkLst>
            <pc:docMk/>
            <pc:sldMk cId="3045065515" sldId="277"/>
            <ac:cxnSpMk id="23" creationId="{C0F66B85-9167-418B-B0D0-E492CC957017}"/>
          </ac:cxnSpMkLst>
        </pc:cxnChg>
        <pc:cxnChg chg="add del">
          <ac:chgData name="Jonathan Ash" userId="9b49be5b3ec3df71" providerId="LiveId" clId="{D64F2307-3E8A-4D6D-8EF7-CEB0048F357D}" dt="2018-10-10T17:22:31.719" v="2648"/>
          <ac:cxnSpMkLst>
            <pc:docMk/>
            <pc:sldMk cId="3045065515" sldId="277"/>
            <ac:cxnSpMk id="26" creationId="{FA7B2EBD-84EA-4BD1-96C9-5CD6ACE84A6A}"/>
          </ac:cxnSpMkLst>
        </pc:cxnChg>
        <pc:cxnChg chg="add mod">
          <ac:chgData name="Jonathan Ash" userId="9b49be5b3ec3df71" providerId="LiveId" clId="{D64F2307-3E8A-4D6D-8EF7-CEB0048F357D}" dt="2018-10-10T17:26:25.574" v="2691" actId="13822"/>
          <ac:cxnSpMkLst>
            <pc:docMk/>
            <pc:sldMk cId="3045065515" sldId="277"/>
            <ac:cxnSpMk id="31" creationId="{A58820AB-4A73-4920-AA22-0CDE6AC16293}"/>
          </ac:cxnSpMkLst>
        </pc:cxnChg>
        <pc:cxnChg chg="add mod">
          <ac:chgData name="Jonathan Ash" userId="9b49be5b3ec3df71" providerId="LiveId" clId="{D64F2307-3E8A-4D6D-8EF7-CEB0048F357D}" dt="2018-10-10T17:24:28.989" v="2676" actId="13822"/>
          <ac:cxnSpMkLst>
            <pc:docMk/>
            <pc:sldMk cId="3045065515" sldId="277"/>
            <ac:cxnSpMk id="32" creationId="{9590DDD4-3AF5-4247-9ECC-37ADD25915BC}"/>
          </ac:cxnSpMkLst>
        </pc:cxnChg>
        <pc:cxnChg chg="add del">
          <ac:chgData name="Jonathan Ash" userId="9b49be5b3ec3df71" providerId="LiveId" clId="{D64F2307-3E8A-4D6D-8EF7-CEB0048F357D}" dt="2018-10-10T17:26:01.278" v="2689"/>
          <ac:cxnSpMkLst>
            <pc:docMk/>
            <pc:sldMk cId="3045065515" sldId="277"/>
            <ac:cxnSpMk id="43" creationId="{2D12F2CB-44B6-4597-9A9F-006DEF1F238F}"/>
          </ac:cxnSpMkLst>
        </pc:cxnChg>
        <pc:cxnChg chg="add del">
          <ac:chgData name="Jonathan Ash" userId="9b49be5b3ec3df71" providerId="LiveId" clId="{D64F2307-3E8A-4D6D-8EF7-CEB0048F357D}" dt="2018-10-10T17:26:01.278" v="2689"/>
          <ac:cxnSpMkLst>
            <pc:docMk/>
            <pc:sldMk cId="3045065515" sldId="277"/>
            <ac:cxnSpMk id="44" creationId="{56D048FB-B345-4927-83F5-2037E2C30486}"/>
          </ac:cxnSpMkLst>
        </pc:cxnChg>
        <pc:cxnChg chg="add mod">
          <ac:chgData name="Jonathan Ash" userId="9b49be5b3ec3df71" providerId="LiveId" clId="{D64F2307-3E8A-4D6D-8EF7-CEB0048F357D}" dt="2018-10-10T17:28:55.110" v="2717" actId="14100"/>
          <ac:cxnSpMkLst>
            <pc:docMk/>
            <pc:sldMk cId="3045065515" sldId="277"/>
            <ac:cxnSpMk id="49" creationId="{66AD1FA6-AF95-4BFD-9AAE-ACDC878FA96C}"/>
          </ac:cxnSpMkLst>
        </pc:cxnChg>
        <pc:cxnChg chg="add del">
          <ac:chgData name="Jonathan Ash" userId="9b49be5b3ec3df71" providerId="LiveId" clId="{D64F2307-3E8A-4D6D-8EF7-CEB0048F357D}" dt="2018-10-10T17:29:50.824" v="2734"/>
          <ac:cxnSpMkLst>
            <pc:docMk/>
            <pc:sldMk cId="3045065515" sldId="277"/>
            <ac:cxnSpMk id="52" creationId="{7EC3C416-4766-4A04-BF33-D550A56AEC52}"/>
          </ac:cxnSpMkLst>
        </pc:cxnChg>
        <pc:cxnChg chg="add mod">
          <ac:chgData name="Jonathan Ash" userId="9b49be5b3ec3df71" providerId="LiveId" clId="{D64F2307-3E8A-4D6D-8EF7-CEB0048F357D}" dt="2018-10-10T17:30:03.206" v="2740" actId="14100"/>
          <ac:cxnSpMkLst>
            <pc:docMk/>
            <pc:sldMk cId="3045065515" sldId="277"/>
            <ac:cxnSpMk id="53" creationId="{7B0E958B-0084-44EE-B908-7231497DDE10}"/>
          </ac:cxnSpMkLst>
        </pc:cxnChg>
      </pc:sldChg>
      <pc:sldChg chg="addSp delSp modSp add mod setBg delDesignElem">
        <pc:chgData name="Jonathan Ash" userId="9b49be5b3ec3df71" providerId="LiveId" clId="{D64F2307-3E8A-4D6D-8EF7-CEB0048F357D}" dt="2018-10-10T17:54:32.916" v="2759" actId="14826"/>
        <pc:sldMkLst>
          <pc:docMk/>
          <pc:sldMk cId="3476525501" sldId="278"/>
        </pc:sldMkLst>
        <pc:spChg chg="mod">
          <ac:chgData name="Jonathan Ash" userId="9b49be5b3ec3df71" providerId="LiveId" clId="{D64F2307-3E8A-4D6D-8EF7-CEB0048F357D}" dt="2018-10-10T17:51:35.126" v="2751" actId="20577"/>
          <ac:spMkLst>
            <pc:docMk/>
            <pc:sldMk cId="3476525501" sldId="278"/>
            <ac:spMk id="2" creationId="{14B6C50F-9774-4A39-BE5C-4CB09FEEB2FA}"/>
          </ac:spMkLst>
        </pc:spChg>
        <pc:picChg chg="mod">
          <ac:chgData name="Jonathan Ash" userId="9b49be5b3ec3df71" providerId="LiveId" clId="{D64F2307-3E8A-4D6D-8EF7-CEB0048F357D}" dt="2018-10-10T17:52:03.739" v="2753" actId="26606"/>
          <ac:picMkLst>
            <pc:docMk/>
            <pc:sldMk cId="3476525501" sldId="278"/>
            <ac:picMk id="5" creationId="{DA8A9245-8084-4EAB-B7A7-9C22ACD57FF9}"/>
          </ac:picMkLst>
        </pc:picChg>
        <pc:picChg chg="mod">
          <ac:chgData name="Jonathan Ash" userId="9b49be5b3ec3df71" providerId="LiveId" clId="{D64F2307-3E8A-4D6D-8EF7-CEB0048F357D}" dt="2018-10-10T17:53:23.682" v="2754" actId="14826"/>
          <ac:picMkLst>
            <pc:docMk/>
            <pc:sldMk cId="3476525501" sldId="278"/>
            <ac:picMk id="6" creationId="{2989DF55-6A13-4035-A2D4-6D5FE8B92D94}"/>
          </ac:picMkLst>
        </pc:picChg>
        <pc:picChg chg="add del mod">
          <ac:chgData name="Jonathan Ash" userId="9b49be5b3ec3df71" providerId="LiveId" clId="{D64F2307-3E8A-4D6D-8EF7-CEB0048F357D}" dt="2018-10-10T17:54:32.916" v="2759" actId="14826"/>
          <ac:picMkLst>
            <pc:docMk/>
            <pc:sldMk cId="3476525501" sldId="278"/>
            <ac:picMk id="7" creationId="{52DA53B1-C727-45E0-990A-4BA2EAE905C8}"/>
          </ac:picMkLst>
        </pc:picChg>
        <pc:cxnChg chg="add">
          <ac:chgData name="Jonathan Ash" userId="9b49be5b3ec3df71" providerId="LiveId" clId="{D64F2307-3E8A-4D6D-8EF7-CEB0048F357D}" dt="2018-10-10T17:52:03.739" v="2753" actId="26606"/>
          <ac:cxnSpMkLst>
            <pc:docMk/>
            <pc:sldMk cId="3476525501" sldId="278"/>
            <ac:cxnSpMk id="12" creationId="{8F880EF2-DF79-4D9D-8F11-E91D48C79741}"/>
          </ac:cxnSpMkLst>
        </pc:cxnChg>
        <pc:cxnChg chg="del">
          <ac:chgData name="Jonathan Ash" userId="9b49be5b3ec3df71" providerId="LiveId" clId="{D64F2307-3E8A-4D6D-8EF7-CEB0048F357D}" dt="2018-10-10T17:51:29.833" v="2744"/>
          <ac:cxnSpMkLst>
            <pc:docMk/>
            <pc:sldMk cId="3476525501" sldId="278"/>
            <ac:cxnSpMk id="44" creationId="{8F880EF2-DF79-4D9D-8F11-E91D48C79741}"/>
          </ac:cxnSpMkLst>
        </pc:cxnChg>
      </pc:sldChg>
      <pc:sldChg chg="addSp delSp modSp add mod ord setBg delDesignElem">
        <pc:chgData name="Jonathan Ash" userId="9b49be5b3ec3df71" providerId="LiveId" clId="{D64F2307-3E8A-4D6D-8EF7-CEB0048F357D}" dt="2018-10-10T19:28:38.958" v="2945" actId="14826"/>
        <pc:sldMkLst>
          <pc:docMk/>
          <pc:sldMk cId="3277472483" sldId="279"/>
        </pc:sldMkLst>
        <pc:spChg chg="mod">
          <ac:chgData name="Jonathan Ash" userId="9b49be5b3ec3df71" providerId="LiveId" clId="{D64F2307-3E8A-4D6D-8EF7-CEB0048F357D}" dt="2018-10-10T18:54:12.619" v="2780" actId="20577"/>
          <ac:spMkLst>
            <pc:docMk/>
            <pc:sldMk cId="3277472483" sldId="279"/>
            <ac:spMk id="2" creationId="{14B6C50F-9774-4A39-BE5C-4CB09FEEB2FA}"/>
          </ac:spMkLst>
        </pc:spChg>
        <pc:spChg chg="del">
          <ac:chgData name="Jonathan Ash" userId="9b49be5b3ec3df71" providerId="LiveId" clId="{D64F2307-3E8A-4D6D-8EF7-CEB0048F357D}" dt="2018-10-10T18:53:32.718" v="2762" actId="478"/>
          <ac:spMkLst>
            <pc:docMk/>
            <pc:sldMk cId="3277472483" sldId="279"/>
            <ac:spMk id="3" creationId="{2062B3E4-6C50-47E5-9036-6235D8965B43}"/>
          </ac:spMkLst>
        </pc:spChg>
        <pc:spChg chg="del">
          <ac:chgData name="Jonathan Ash" userId="9b49be5b3ec3df71" providerId="LiveId" clId="{D64F2307-3E8A-4D6D-8EF7-CEB0048F357D}" dt="2018-10-10T18:53:32.718" v="2762" actId="478"/>
          <ac:spMkLst>
            <pc:docMk/>
            <pc:sldMk cId="3277472483" sldId="279"/>
            <ac:spMk id="17" creationId="{18BD800E-AEF2-4A66-B730-5BE9D5005492}"/>
          </ac:spMkLst>
        </pc:spChg>
        <pc:spChg chg="del">
          <ac:chgData name="Jonathan Ash" userId="9b49be5b3ec3df71" providerId="LiveId" clId="{D64F2307-3E8A-4D6D-8EF7-CEB0048F357D}" dt="2018-10-10T18:53:32.718" v="2762" actId="478"/>
          <ac:spMkLst>
            <pc:docMk/>
            <pc:sldMk cId="3277472483" sldId="279"/>
            <ac:spMk id="18" creationId="{1975DA3C-059A-44AA-9B58-9D5B815371D3}"/>
          </ac:spMkLst>
        </pc:spChg>
        <pc:spChg chg="del">
          <ac:chgData name="Jonathan Ash" userId="9b49be5b3ec3df71" providerId="LiveId" clId="{D64F2307-3E8A-4D6D-8EF7-CEB0048F357D}" dt="2018-10-10T18:53:32.718" v="2762" actId="478"/>
          <ac:spMkLst>
            <pc:docMk/>
            <pc:sldMk cId="3277472483" sldId="279"/>
            <ac:spMk id="19" creationId="{40B6E066-322E-4E7C-A839-38BEABF7DA21}"/>
          </ac:spMkLst>
        </pc:spChg>
        <pc:spChg chg="del">
          <ac:chgData name="Jonathan Ash" userId="9b49be5b3ec3df71" providerId="LiveId" clId="{D64F2307-3E8A-4D6D-8EF7-CEB0048F357D}" dt="2018-10-10T18:53:32.718" v="2762" actId="478"/>
          <ac:spMkLst>
            <pc:docMk/>
            <pc:sldMk cId="3277472483" sldId="279"/>
            <ac:spMk id="25" creationId="{78D553EE-15C6-4A43-BF9B-5DC35A8272C6}"/>
          </ac:spMkLst>
        </pc:spChg>
        <pc:spChg chg="del">
          <ac:chgData name="Jonathan Ash" userId="9b49be5b3ec3df71" providerId="LiveId" clId="{D64F2307-3E8A-4D6D-8EF7-CEB0048F357D}" dt="2018-10-10T18:53:32.718" v="2762" actId="478"/>
          <ac:spMkLst>
            <pc:docMk/>
            <pc:sldMk cId="3277472483" sldId="279"/>
            <ac:spMk id="27" creationId="{88B7C3BC-C344-45F1-9E25-2E58915C9B6D}"/>
          </ac:spMkLst>
        </pc:spChg>
        <pc:spChg chg="del">
          <ac:chgData name="Jonathan Ash" userId="9b49be5b3ec3df71" providerId="LiveId" clId="{D64F2307-3E8A-4D6D-8EF7-CEB0048F357D}" dt="2018-10-10T18:53:32.718" v="2762" actId="478"/>
          <ac:spMkLst>
            <pc:docMk/>
            <pc:sldMk cId="3277472483" sldId="279"/>
            <ac:spMk id="28" creationId="{B65283DF-406B-40BA-AD14-F5A222EC8546}"/>
          </ac:spMkLst>
        </pc:spChg>
        <pc:spChg chg="del">
          <ac:chgData name="Jonathan Ash" userId="9b49be5b3ec3df71" providerId="LiveId" clId="{D64F2307-3E8A-4D6D-8EF7-CEB0048F357D}" dt="2018-10-10T18:53:35.154" v="2763" actId="478"/>
          <ac:spMkLst>
            <pc:docMk/>
            <pc:sldMk cId="3277472483" sldId="279"/>
            <ac:spMk id="29" creationId="{675B6685-207B-4C65-ACFC-59CBD307D713}"/>
          </ac:spMkLst>
        </pc:spChg>
        <pc:spChg chg="del">
          <ac:chgData name="Jonathan Ash" userId="9b49be5b3ec3df71" providerId="LiveId" clId="{D64F2307-3E8A-4D6D-8EF7-CEB0048F357D}" dt="2018-10-10T18:53:32.718" v="2762" actId="478"/>
          <ac:spMkLst>
            <pc:docMk/>
            <pc:sldMk cId="3277472483" sldId="279"/>
            <ac:spMk id="30" creationId="{AF11EF16-91E7-4FD8-98B5-9A8D118EE3C1}"/>
          </ac:spMkLst>
        </pc:spChg>
        <pc:spChg chg="del">
          <ac:chgData name="Jonathan Ash" userId="9b49be5b3ec3df71" providerId="LiveId" clId="{D64F2307-3E8A-4D6D-8EF7-CEB0048F357D}" dt="2018-10-10T18:53:32.718" v="2762" actId="478"/>
          <ac:spMkLst>
            <pc:docMk/>
            <pc:sldMk cId="3277472483" sldId="279"/>
            <ac:spMk id="33" creationId="{4A36FC12-98AF-4CC3-90CF-2DF06DA1F7BD}"/>
          </ac:spMkLst>
        </pc:spChg>
        <pc:spChg chg="del">
          <ac:chgData name="Jonathan Ash" userId="9b49be5b3ec3df71" providerId="LiveId" clId="{D64F2307-3E8A-4D6D-8EF7-CEB0048F357D}" dt="2018-10-10T18:53:32.718" v="2762" actId="478"/>
          <ac:spMkLst>
            <pc:docMk/>
            <pc:sldMk cId="3277472483" sldId="279"/>
            <ac:spMk id="34" creationId="{5021B930-ECBC-494B-A8F8-5497C286BF22}"/>
          </ac:spMkLst>
        </pc:spChg>
        <pc:spChg chg="del">
          <ac:chgData name="Jonathan Ash" userId="9b49be5b3ec3df71" providerId="LiveId" clId="{D64F2307-3E8A-4D6D-8EF7-CEB0048F357D}" dt="2018-10-10T18:53:32.718" v="2762" actId="478"/>
          <ac:spMkLst>
            <pc:docMk/>
            <pc:sldMk cId="3277472483" sldId="279"/>
            <ac:spMk id="35" creationId="{C1F22188-93DA-4E2C-9CBC-614FBC3BCB07}"/>
          </ac:spMkLst>
        </pc:spChg>
        <pc:spChg chg="del">
          <ac:chgData name="Jonathan Ash" userId="9b49be5b3ec3df71" providerId="LiveId" clId="{D64F2307-3E8A-4D6D-8EF7-CEB0048F357D}" dt="2018-10-10T18:53:32.718" v="2762" actId="478"/>
          <ac:spMkLst>
            <pc:docMk/>
            <pc:sldMk cId="3277472483" sldId="279"/>
            <ac:spMk id="36" creationId="{66374FCC-73AD-499E-8D95-98748019D480}"/>
          </ac:spMkLst>
        </pc:spChg>
        <pc:spChg chg="del">
          <ac:chgData name="Jonathan Ash" userId="9b49be5b3ec3df71" providerId="LiveId" clId="{D64F2307-3E8A-4D6D-8EF7-CEB0048F357D}" dt="2018-10-10T18:53:32.718" v="2762" actId="478"/>
          <ac:spMkLst>
            <pc:docMk/>
            <pc:sldMk cId="3277472483" sldId="279"/>
            <ac:spMk id="47" creationId="{BFB9BAF0-01AA-444A-9426-35C03A5B5277}"/>
          </ac:spMkLst>
        </pc:spChg>
        <pc:spChg chg="del">
          <ac:chgData name="Jonathan Ash" userId="9b49be5b3ec3df71" providerId="LiveId" clId="{D64F2307-3E8A-4D6D-8EF7-CEB0048F357D}" dt="2018-10-10T18:53:32.718" v="2762" actId="478"/>
          <ac:spMkLst>
            <pc:docMk/>
            <pc:sldMk cId="3277472483" sldId="279"/>
            <ac:spMk id="48" creationId="{6ACFD398-A588-4C89-8CEF-5E1D20A5ED37}"/>
          </ac:spMkLst>
        </pc:spChg>
        <pc:spChg chg="del">
          <ac:chgData name="Jonathan Ash" userId="9b49be5b3ec3df71" providerId="LiveId" clId="{D64F2307-3E8A-4D6D-8EF7-CEB0048F357D}" dt="2018-10-10T18:53:32.718" v="2762" actId="478"/>
          <ac:spMkLst>
            <pc:docMk/>
            <pc:sldMk cId="3277472483" sldId="279"/>
            <ac:spMk id="51" creationId="{A5E92D74-EFDE-4B01-9D88-2D3A10416580}"/>
          </ac:spMkLst>
        </pc:spChg>
        <pc:spChg chg="del">
          <ac:chgData name="Jonathan Ash" userId="9b49be5b3ec3df71" providerId="LiveId" clId="{D64F2307-3E8A-4D6D-8EF7-CEB0048F357D}" dt="2018-10-10T18:53:32.718" v="2762" actId="478"/>
          <ac:spMkLst>
            <pc:docMk/>
            <pc:sldMk cId="3277472483" sldId="279"/>
            <ac:spMk id="54" creationId="{4C149E8C-4FDB-417B-8D79-5D5AB2F2638A}"/>
          </ac:spMkLst>
        </pc:spChg>
        <pc:picChg chg="add del mod">
          <ac:chgData name="Jonathan Ash" userId="9b49be5b3ec3df71" providerId="LiveId" clId="{D64F2307-3E8A-4D6D-8EF7-CEB0048F357D}" dt="2018-10-10T18:53:56.428" v="2770" actId="478"/>
          <ac:picMkLst>
            <pc:docMk/>
            <pc:sldMk cId="3277472483" sldId="279"/>
            <ac:picMk id="4" creationId="{E47151F9-608D-4672-91A8-C53E3FD574A1}"/>
          </ac:picMkLst>
        </pc:picChg>
        <pc:picChg chg="mod ord">
          <ac:chgData name="Jonathan Ash" userId="9b49be5b3ec3df71" providerId="LiveId" clId="{D64F2307-3E8A-4D6D-8EF7-CEB0048F357D}" dt="2018-10-10T19:28:38.958" v="2945" actId="14826"/>
          <ac:picMkLst>
            <pc:docMk/>
            <pc:sldMk cId="3277472483" sldId="279"/>
            <ac:picMk id="5" creationId="{DA8A9245-8084-4EAB-B7A7-9C22ACD57FF9}"/>
          </ac:picMkLst>
        </pc:picChg>
        <pc:picChg chg="add del mod">
          <ac:chgData name="Jonathan Ash" userId="9b49be5b3ec3df71" providerId="LiveId" clId="{D64F2307-3E8A-4D6D-8EF7-CEB0048F357D}" dt="2018-10-10T18:54:04.837" v="2772" actId="478"/>
          <ac:picMkLst>
            <pc:docMk/>
            <pc:sldMk cId="3277472483" sldId="279"/>
            <ac:picMk id="6" creationId="{8FC13685-93C8-43BE-8507-5823CD604100}"/>
          </ac:picMkLst>
        </pc:picChg>
        <pc:picChg chg="add del mod">
          <ac:chgData name="Jonathan Ash" userId="9b49be5b3ec3df71" providerId="LiveId" clId="{D64F2307-3E8A-4D6D-8EF7-CEB0048F357D}" dt="2018-10-10T18:56:22.691" v="2785" actId="478"/>
          <ac:picMkLst>
            <pc:docMk/>
            <pc:sldMk cId="3277472483" sldId="279"/>
            <ac:picMk id="7" creationId="{21AE1AAA-2F71-4382-B7C7-92EE24154990}"/>
          </ac:picMkLst>
        </pc:picChg>
        <pc:picChg chg="add mod">
          <ac:chgData name="Jonathan Ash" userId="9b49be5b3ec3df71" providerId="LiveId" clId="{D64F2307-3E8A-4D6D-8EF7-CEB0048F357D}" dt="2018-10-10T18:56:37.612" v="2789" actId="1076"/>
          <ac:picMkLst>
            <pc:docMk/>
            <pc:sldMk cId="3277472483" sldId="279"/>
            <ac:picMk id="10" creationId="{48DDB646-AF2C-412E-8C06-16434D2696F1}"/>
          </ac:picMkLst>
        </pc:picChg>
        <pc:cxnChg chg="del">
          <ac:chgData name="Jonathan Ash" userId="9b49be5b3ec3df71" providerId="LiveId" clId="{D64F2307-3E8A-4D6D-8EF7-CEB0048F357D}" dt="2018-10-10T18:53:32.718" v="2762" actId="478"/>
          <ac:cxnSpMkLst>
            <pc:docMk/>
            <pc:sldMk cId="3277472483" sldId="279"/>
            <ac:cxnSpMk id="8" creationId="{03A82156-3E03-4D7C-B5AC-4E8EDB95A258}"/>
          </ac:cxnSpMkLst>
        </pc:cxnChg>
        <pc:cxnChg chg="del">
          <ac:chgData name="Jonathan Ash" userId="9b49be5b3ec3df71" providerId="LiveId" clId="{D64F2307-3E8A-4D6D-8EF7-CEB0048F357D}" dt="2018-10-10T18:53:17.046" v="2761"/>
          <ac:cxnSpMkLst>
            <pc:docMk/>
            <pc:sldMk cId="3277472483" sldId="279"/>
            <ac:cxnSpMk id="9" creationId="{8F880EF2-DF79-4D9D-8F11-E91D48C79741}"/>
          </ac:cxnSpMkLst>
        </pc:cxnChg>
        <pc:cxnChg chg="add">
          <ac:chgData name="Jonathan Ash" userId="9b49be5b3ec3df71" providerId="LiveId" clId="{D64F2307-3E8A-4D6D-8EF7-CEB0048F357D}" dt="2018-10-10T18:53:50.779" v="2768" actId="26606"/>
          <ac:cxnSpMkLst>
            <pc:docMk/>
            <pc:sldMk cId="3277472483" sldId="279"/>
            <ac:cxnSpMk id="11" creationId="{8F880EF2-DF79-4D9D-8F11-E91D48C79741}"/>
          </ac:cxnSpMkLst>
        </pc:cxnChg>
        <pc:cxnChg chg="del">
          <ac:chgData name="Jonathan Ash" userId="9b49be5b3ec3df71" providerId="LiveId" clId="{D64F2307-3E8A-4D6D-8EF7-CEB0048F357D}" dt="2018-10-10T18:53:32.718" v="2762" actId="478"/>
          <ac:cxnSpMkLst>
            <pc:docMk/>
            <pc:sldMk cId="3277472483" sldId="279"/>
            <ac:cxnSpMk id="13" creationId="{DC6DF380-D18B-4182-9E83-BEA38E8F4283}"/>
          </ac:cxnSpMkLst>
        </pc:cxnChg>
        <pc:cxnChg chg="del">
          <ac:chgData name="Jonathan Ash" userId="9b49be5b3ec3df71" providerId="LiveId" clId="{D64F2307-3E8A-4D6D-8EF7-CEB0048F357D}" dt="2018-10-10T18:53:32.718" v="2762" actId="478"/>
          <ac:cxnSpMkLst>
            <pc:docMk/>
            <pc:sldMk cId="3277472483" sldId="279"/>
            <ac:cxnSpMk id="20" creationId="{CC7DB402-BE7A-4EB6-9EB7-ED573C391F79}"/>
          </ac:cxnSpMkLst>
        </pc:cxnChg>
        <pc:cxnChg chg="del">
          <ac:chgData name="Jonathan Ash" userId="9b49be5b3ec3df71" providerId="LiveId" clId="{D64F2307-3E8A-4D6D-8EF7-CEB0048F357D}" dt="2018-10-10T18:53:32.718" v="2762" actId="478"/>
          <ac:cxnSpMkLst>
            <pc:docMk/>
            <pc:sldMk cId="3277472483" sldId="279"/>
            <ac:cxnSpMk id="23" creationId="{C0F66B85-9167-418B-B0D0-E492CC957017}"/>
          </ac:cxnSpMkLst>
        </pc:cxnChg>
        <pc:cxnChg chg="del">
          <ac:chgData name="Jonathan Ash" userId="9b49be5b3ec3df71" providerId="LiveId" clId="{D64F2307-3E8A-4D6D-8EF7-CEB0048F357D}" dt="2018-10-10T18:53:32.718" v="2762" actId="478"/>
          <ac:cxnSpMkLst>
            <pc:docMk/>
            <pc:sldMk cId="3277472483" sldId="279"/>
            <ac:cxnSpMk id="31" creationId="{A58820AB-4A73-4920-AA22-0CDE6AC16293}"/>
          </ac:cxnSpMkLst>
        </pc:cxnChg>
        <pc:cxnChg chg="del">
          <ac:chgData name="Jonathan Ash" userId="9b49be5b3ec3df71" providerId="LiveId" clId="{D64F2307-3E8A-4D6D-8EF7-CEB0048F357D}" dt="2018-10-10T18:53:32.718" v="2762" actId="478"/>
          <ac:cxnSpMkLst>
            <pc:docMk/>
            <pc:sldMk cId="3277472483" sldId="279"/>
            <ac:cxnSpMk id="32" creationId="{9590DDD4-3AF5-4247-9ECC-37ADD25915BC}"/>
          </ac:cxnSpMkLst>
        </pc:cxnChg>
        <pc:cxnChg chg="del">
          <ac:chgData name="Jonathan Ash" userId="9b49be5b3ec3df71" providerId="LiveId" clId="{D64F2307-3E8A-4D6D-8EF7-CEB0048F357D}" dt="2018-10-10T18:53:32.718" v="2762" actId="478"/>
          <ac:cxnSpMkLst>
            <pc:docMk/>
            <pc:sldMk cId="3277472483" sldId="279"/>
            <ac:cxnSpMk id="49" creationId="{66AD1FA6-AF95-4BFD-9AAE-ACDC878FA96C}"/>
          </ac:cxnSpMkLst>
        </pc:cxnChg>
        <pc:cxnChg chg="del">
          <ac:chgData name="Jonathan Ash" userId="9b49be5b3ec3df71" providerId="LiveId" clId="{D64F2307-3E8A-4D6D-8EF7-CEB0048F357D}" dt="2018-10-10T18:53:32.718" v="2762" actId="478"/>
          <ac:cxnSpMkLst>
            <pc:docMk/>
            <pc:sldMk cId="3277472483" sldId="279"/>
            <ac:cxnSpMk id="53" creationId="{7B0E958B-0084-44EE-B908-7231497DDE10}"/>
          </ac:cxnSpMkLst>
        </pc:cxnChg>
      </pc:sldChg>
      <pc:sldChg chg="addSp delSp modSp add mod setBg delDesignElem">
        <pc:chgData name="Jonathan Ash" userId="9b49be5b3ec3df71" providerId="LiveId" clId="{D64F2307-3E8A-4D6D-8EF7-CEB0048F357D}" dt="2018-10-10T19:06:32.585" v="2943" actId="1076"/>
        <pc:sldMkLst>
          <pc:docMk/>
          <pc:sldMk cId="2429166617" sldId="280"/>
        </pc:sldMkLst>
        <pc:spChg chg="mod">
          <ac:chgData name="Jonathan Ash" userId="9b49be5b3ec3df71" providerId="LiveId" clId="{D64F2307-3E8A-4D6D-8EF7-CEB0048F357D}" dt="2018-10-10T19:03:36.663" v="2895" actId="20577"/>
          <ac:spMkLst>
            <pc:docMk/>
            <pc:sldMk cId="2429166617" sldId="280"/>
            <ac:spMk id="2" creationId="{14B6C50F-9774-4A39-BE5C-4CB09FEEB2FA}"/>
          </ac:spMkLst>
        </pc:spChg>
        <pc:spChg chg="add mod">
          <ac:chgData name="Jonathan Ash" userId="9b49be5b3ec3df71" providerId="LiveId" clId="{D64F2307-3E8A-4D6D-8EF7-CEB0048F357D}" dt="2018-10-10T19:06:32.585" v="2943" actId="1076"/>
          <ac:spMkLst>
            <pc:docMk/>
            <pc:sldMk cId="2429166617" sldId="280"/>
            <ac:spMk id="8" creationId="{DEB8F3E3-B774-4F53-94BB-5589D3C89216}"/>
          </ac:spMkLst>
        </pc:spChg>
        <pc:spChg chg="add mod">
          <ac:chgData name="Jonathan Ash" userId="9b49be5b3ec3df71" providerId="LiveId" clId="{D64F2307-3E8A-4D6D-8EF7-CEB0048F357D}" dt="2018-10-10T19:06:22.313" v="2942" actId="20577"/>
          <ac:spMkLst>
            <pc:docMk/>
            <pc:sldMk cId="2429166617" sldId="280"/>
            <ac:spMk id="11" creationId="{66B18EE0-2F04-4ED7-8EC3-9FC7B009F828}"/>
          </ac:spMkLst>
        </pc:spChg>
        <pc:picChg chg="add mod">
          <ac:chgData name="Jonathan Ash" userId="9b49be5b3ec3df71" providerId="LiveId" clId="{D64F2307-3E8A-4D6D-8EF7-CEB0048F357D}" dt="2018-10-10T19:05:07.234" v="2903" actId="1076"/>
          <ac:picMkLst>
            <pc:docMk/>
            <pc:sldMk cId="2429166617" sldId="280"/>
            <ac:picMk id="3" creationId="{F453A692-A329-4C7F-B83D-28C13DE9817F}"/>
          </ac:picMkLst>
        </pc:picChg>
        <pc:picChg chg="add mod">
          <ac:chgData name="Jonathan Ash" userId="9b49be5b3ec3df71" providerId="LiveId" clId="{D64F2307-3E8A-4D6D-8EF7-CEB0048F357D}" dt="2018-10-10T19:06:01.769" v="2926" actId="1076"/>
          <ac:picMkLst>
            <pc:docMk/>
            <pc:sldMk cId="2429166617" sldId="280"/>
            <ac:picMk id="4" creationId="{08AF2CFA-56EA-462B-938E-1B8D7351930B}"/>
          </ac:picMkLst>
        </pc:picChg>
        <pc:picChg chg="del">
          <ac:chgData name="Jonathan Ash" userId="9b49be5b3ec3df71" providerId="LiveId" clId="{D64F2307-3E8A-4D6D-8EF7-CEB0048F357D}" dt="2018-10-10T19:03:41.171" v="2897" actId="478"/>
          <ac:picMkLst>
            <pc:docMk/>
            <pc:sldMk cId="2429166617" sldId="280"/>
            <ac:picMk id="5" creationId="{DA8A9245-8084-4EAB-B7A7-9C22ACD57FF9}"/>
          </ac:picMkLst>
        </pc:picChg>
        <pc:picChg chg="del">
          <ac:chgData name="Jonathan Ash" userId="9b49be5b3ec3df71" providerId="LiveId" clId="{D64F2307-3E8A-4D6D-8EF7-CEB0048F357D}" dt="2018-10-10T19:03:41.703" v="2898" actId="478"/>
          <ac:picMkLst>
            <pc:docMk/>
            <pc:sldMk cId="2429166617" sldId="280"/>
            <ac:picMk id="6" creationId="{2989DF55-6A13-4035-A2D4-6D5FE8B92D94}"/>
          </ac:picMkLst>
        </pc:picChg>
        <pc:picChg chg="del">
          <ac:chgData name="Jonathan Ash" userId="9b49be5b3ec3df71" providerId="LiveId" clId="{D64F2307-3E8A-4D6D-8EF7-CEB0048F357D}" dt="2018-10-10T19:03:40.427" v="2896" actId="478"/>
          <ac:picMkLst>
            <pc:docMk/>
            <pc:sldMk cId="2429166617" sldId="280"/>
            <ac:picMk id="7" creationId="{52DA53B1-C727-45E0-990A-4BA2EAE905C8}"/>
          </ac:picMkLst>
        </pc:picChg>
        <pc:cxnChg chg="add">
          <ac:chgData name="Jonathan Ash" userId="9b49be5b3ec3df71" providerId="LiveId" clId="{D64F2307-3E8A-4D6D-8EF7-CEB0048F357D}" dt="2018-10-10T19:03:04.866" v="2823" actId="26606"/>
          <ac:cxnSpMkLst>
            <pc:docMk/>
            <pc:sldMk cId="2429166617" sldId="280"/>
            <ac:cxnSpMk id="9" creationId="{8F880EF2-DF79-4D9D-8F11-E91D48C79741}"/>
          </ac:cxnSpMkLst>
        </pc:cxnChg>
        <pc:cxnChg chg="del">
          <ac:chgData name="Jonathan Ash" userId="9b49be5b3ec3df71" providerId="LiveId" clId="{D64F2307-3E8A-4D6D-8EF7-CEB0048F357D}" dt="2018-10-10T19:02:58.753" v="2822"/>
          <ac:cxnSpMkLst>
            <pc:docMk/>
            <pc:sldMk cId="2429166617" sldId="280"/>
            <ac:cxnSpMk id="12" creationId="{8F880EF2-DF79-4D9D-8F11-E91D48C79741}"/>
          </ac:cxnSpMkLst>
        </pc:cxnChg>
      </pc:sldChg>
      <pc:sldChg chg="addSp delSp modSp add mod setBg setClrOvrMap">
        <pc:chgData name="Jonathan Ash" userId="9b49be5b3ec3df71" providerId="LiveId" clId="{D64F2307-3E8A-4D6D-8EF7-CEB0048F357D}" dt="2018-10-10T21:04:00.154" v="3756" actId="114"/>
        <pc:sldMkLst>
          <pc:docMk/>
          <pc:sldMk cId="287431132" sldId="281"/>
        </pc:sldMkLst>
        <pc:spChg chg="del">
          <ac:chgData name="Jonathan Ash" userId="9b49be5b3ec3df71" providerId="LiveId" clId="{D64F2307-3E8A-4D6D-8EF7-CEB0048F357D}" dt="2018-10-10T20:30:53.367" v="2992"/>
          <ac:spMkLst>
            <pc:docMk/>
            <pc:sldMk cId="287431132" sldId="281"/>
            <ac:spMk id="2" creationId="{8BDB8125-0434-460F-8FC0-35E8BE5B984F}"/>
          </ac:spMkLst>
        </pc:spChg>
        <pc:spChg chg="del">
          <ac:chgData name="Jonathan Ash" userId="9b49be5b3ec3df71" providerId="LiveId" clId="{D64F2307-3E8A-4D6D-8EF7-CEB0048F357D}" dt="2018-10-10T20:30:53.367" v="2992"/>
          <ac:spMkLst>
            <pc:docMk/>
            <pc:sldMk cId="287431132" sldId="281"/>
            <ac:spMk id="3" creationId="{42769241-F1EF-4B45-A00A-FC0F4D4485A2}"/>
          </ac:spMkLst>
        </pc:spChg>
        <pc:spChg chg="del">
          <ac:chgData name="Jonathan Ash" userId="9b49be5b3ec3df71" providerId="LiveId" clId="{D64F2307-3E8A-4D6D-8EF7-CEB0048F357D}" dt="2018-10-10T20:30:53.367" v="2992"/>
          <ac:spMkLst>
            <pc:docMk/>
            <pc:sldMk cId="287431132" sldId="281"/>
            <ac:spMk id="4" creationId="{25E84C15-CE64-4910-AFAC-006B17725E30}"/>
          </ac:spMkLst>
        </pc:spChg>
        <pc:spChg chg="add mod">
          <ac:chgData name="Jonathan Ash" userId="9b49be5b3ec3df71" providerId="LiveId" clId="{D64F2307-3E8A-4D6D-8EF7-CEB0048F357D}" dt="2018-10-10T21:03:13.410" v="3753" actId="26606"/>
          <ac:spMkLst>
            <pc:docMk/>
            <pc:sldMk cId="287431132" sldId="281"/>
            <ac:spMk id="5" creationId="{B0A92610-B4BF-4924-846B-EDA669C7F256}"/>
          </ac:spMkLst>
        </pc:spChg>
        <pc:spChg chg="add mod">
          <ac:chgData name="Jonathan Ash" userId="9b49be5b3ec3df71" providerId="LiveId" clId="{D64F2307-3E8A-4D6D-8EF7-CEB0048F357D}" dt="2018-10-10T21:04:00.154" v="3756" actId="114"/>
          <ac:spMkLst>
            <pc:docMk/>
            <pc:sldMk cId="287431132" sldId="281"/>
            <ac:spMk id="6" creationId="{1CDEEB98-2240-44A8-856B-649574E1EE94}"/>
          </ac:spMkLst>
        </pc:spChg>
        <pc:spChg chg="add mod">
          <ac:chgData name="Jonathan Ash" userId="9b49be5b3ec3df71" providerId="LiveId" clId="{D64F2307-3E8A-4D6D-8EF7-CEB0048F357D}" dt="2018-10-10T21:03:13.410" v="3753" actId="26606"/>
          <ac:spMkLst>
            <pc:docMk/>
            <pc:sldMk cId="287431132" sldId="281"/>
            <ac:spMk id="7" creationId="{2843ED37-7FC4-4DAF-B9D6-409F862EA8E0}"/>
          </ac:spMkLst>
        </pc:spChg>
        <pc:spChg chg="add">
          <ac:chgData name="Jonathan Ash" userId="9b49be5b3ec3df71" providerId="LiveId" clId="{D64F2307-3E8A-4D6D-8EF7-CEB0048F357D}" dt="2018-10-10T21:03:13.410" v="3753" actId="26606"/>
          <ac:spMkLst>
            <pc:docMk/>
            <pc:sldMk cId="287431132" sldId="281"/>
            <ac:spMk id="12" creationId="{2A6B319F-86FE-4754-878E-06F0804D882B}"/>
          </ac:spMkLst>
        </pc:spChg>
        <pc:spChg chg="add">
          <ac:chgData name="Jonathan Ash" userId="9b49be5b3ec3df71" providerId="LiveId" clId="{D64F2307-3E8A-4D6D-8EF7-CEB0048F357D}" dt="2018-10-10T21:03:13.410" v="3753" actId="26606"/>
          <ac:spMkLst>
            <pc:docMk/>
            <pc:sldMk cId="287431132" sldId="281"/>
            <ac:spMk id="14" creationId="{DCF7D1B5-3477-499F-ACC5-2C8B07F4EDB3}"/>
          </ac:spMkLst>
        </pc:spChg>
      </pc:sldChg>
      <pc:sldChg chg="addSp delSp modSp add">
        <pc:chgData name="Jonathan Ash" userId="9b49be5b3ec3df71" providerId="LiveId" clId="{D64F2307-3E8A-4D6D-8EF7-CEB0048F357D}" dt="2018-10-11T03:00:45.572" v="3814"/>
        <pc:sldMkLst>
          <pc:docMk/>
          <pc:sldMk cId="3121836267" sldId="282"/>
        </pc:sldMkLst>
        <pc:spChg chg="mod">
          <ac:chgData name="Jonathan Ash" userId="9b49be5b3ec3df71" providerId="LiveId" clId="{D64F2307-3E8A-4D6D-8EF7-CEB0048F357D}" dt="2018-10-10T20:46:43.772" v="3375" actId="20577"/>
          <ac:spMkLst>
            <pc:docMk/>
            <pc:sldMk cId="3121836267" sldId="282"/>
            <ac:spMk id="2" creationId="{F3023B3A-4CCE-43E1-BAB3-094D1240A7AB}"/>
          </ac:spMkLst>
        </pc:spChg>
        <pc:spChg chg="del">
          <ac:chgData name="Jonathan Ash" userId="9b49be5b3ec3df71" providerId="LiveId" clId="{D64F2307-3E8A-4D6D-8EF7-CEB0048F357D}" dt="2018-10-10T20:48:21.245" v="3394" actId="478"/>
          <ac:spMkLst>
            <pc:docMk/>
            <pc:sldMk cId="3121836267" sldId="282"/>
            <ac:spMk id="3" creationId="{39F31EBA-14A2-4A29-9D67-C6564FB44744}"/>
          </ac:spMkLst>
        </pc:spChg>
        <pc:spChg chg="del">
          <ac:chgData name="Jonathan Ash" userId="9b49be5b3ec3df71" providerId="LiveId" clId="{D64F2307-3E8A-4D6D-8EF7-CEB0048F357D}" dt="2018-10-10T20:48:24.793" v="3396" actId="478"/>
          <ac:spMkLst>
            <pc:docMk/>
            <pc:sldMk cId="3121836267" sldId="282"/>
            <ac:spMk id="4" creationId="{B4E19C2A-C71F-4A78-9EFE-B2AB5D654154}"/>
          </ac:spMkLst>
        </pc:spChg>
        <pc:spChg chg="add del">
          <ac:chgData name="Jonathan Ash" userId="9b49be5b3ec3df71" providerId="LiveId" clId="{D64F2307-3E8A-4D6D-8EF7-CEB0048F357D}" dt="2018-10-11T03:00:41.704" v="3812"/>
          <ac:spMkLst>
            <pc:docMk/>
            <pc:sldMk cId="3121836267" sldId="282"/>
            <ac:spMk id="7" creationId="{959E7CE8-3E30-4825-B1D1-FBED3E9DA8E6}"/>
          </ac:spMkLst>
        </pc:spChg>
        <pc:spChg chg="add del">
          <ac:chgData name="Jonathan Ash" userId="9b49be5b3ec3df71" providerId="LiveId" clId="{D64F2307-3E8A-4D6D-8EF7-CEB0048F357D}" dt="2018-10-11T03:00:45.572" v="3814"/>
          <ac:spMkLst>
            <pc:docMk/>
            <pc:sldMk cId="3121836267" sldId="282"/>
            <ac:spMk id="8" creationId="{0238C3FD-DC29-4208-A1D0-3190A5EC9AD4}"/>
          </ac:spMkLst>
        </pc:spChg>
        <pc:picChg chg="add mod">
          <ac:chgData name="Jonathan Ash" userId="9b49be5b3ec3df71" providerId="LiveId" clId="{D64F2307-3E8A-4D6D-8EF7-CEB0048F357D}" dt="2018-10-10T20:49:53.429" v="3406" actId="1076"/>
          <ac:picMkLst>
            <pc:docMk/>
            <pc:sldMk cId="3121836267" sldId="282"/>
            <ac:picMk id="5" creationId="{E7FA3FA7-7A17-4D6B-85BC-8F067B7EA50F}"/>
          </ac:picMkLst>
        </pc:picChg>
        <pc:picChg chg="add mod">
          <ac:chgData name="Jonathan Ash" userId="9b49be5b3ec3df71" providerId="LiveId" clId="{D64F2307-3E8A-4D6D-8EF7-CEB0048F357D}" dt="2018-10-10T20:48:38.286" v="3404" actId="1076"/>
          <ac:picMkLst>
            <pc:docMk/>
            <pc:sldMk cId="3121836267" sldId="282"/>
            <ac:picMk id="6" creationId="{2EBF3698-614C-48FE-ABDC-47DC4A9A27CA}"/>
          </ac:picMkLst>
        </pc:picChg>
      </pc:sldChg>
      <pc:sldChg chg="addSp delSp modSp add del">
        <pc:chgData name="Jonathan Ash" userId="9b49be5b3ec3df71" providerId="LiveId" clId="{D64F2307-3E8A-4D6D-8EF7-CEB0048F357D}" dt="2018-10-11T03:15:30.993" v="3819" actId="2696"/>
        <pc:sldMkLst>
          <pc:docMk/>
          <pc:sldMk cId="2157270851" sldId="283"/>
        </pc:sldMkLst>
        <pc:spChg chg="mod">
          <ac:chgData name="Jonathan Ash" userId="9b49be5b3ec3df71" providerId="LiveId" clId="{D64F2307-3E8A-4D6D-8EF7-CEB0048F357D}" dt="2018-10-11T02:19:25.657" v="3793" actId="20577"/>
          <ac:spMkLst>
            <pc:docMk/>
            <pc:sldMk cId="2157270851" sldId="283"/>
            <ac:spMk id="2" creationId="{5A918A32-2D94-4FCF-9633-2E917504E2CA}"/>
          </ac:spMkLst>
        </pc:spChg>
        <pc:spChg chg="del">
          <ac:chgData name="Jonathan Ash" userId="9b49be5b3ec3df71" providerId="LiveId" clId="{D64F2307-3E8A-4D6D-8EF7-CEB0048F357D}" dt="2018-10-11T03:00:01.733" v="3798" actId="478"/>
          <ac:spMkLst>
            <pc:docMk/>
            <pc:sldMk cId="2157270851" sldId="283"/>
            <ac:spMk id="3" creationId="{9E3D8955-F87B-418C-BBCC-84E79CD15968}"/>
          </ac:spMkLst>
        </pc:spChg>
        <pc:spChg chg="del">
          <ac:chgData name="Jonathan Ash" userId="9b49be5b3ec3df71" providerId="LiveId" clId="{D64F2307-3E8A-4D6D-8EF7-CEB0048F357D}" dt="2018-10-11T03:00:02.533" v="3799" actId="478"/>
          <ac:spMkLst>
            <pc:docMk/>
            <pc:sldMk cId="2157270851" sldId="283"/>
            <ac:spMk id="4" creationId="{B5E1F508-2A75-45BE-A3A8-FB48B91D9C44}"/>
          </ac:spMkLst>
        </pc:spChg>
        <pc:picChg chg="add mod">
          <ac:chgData name="Jonathan Ash" userId="9b49be5b3ec3df71" providerId="LiveId" clId="{D64F2307-3E8A-4D6D-8EF7-CEB0048F357D}" dt="2018-10-11T03:00:13.829" v="3806" actId="1035"/>
          <ac:picMkLst>
            <pc:docMk/>
            <pc:sldMk cId="2157270851" sldId="283"/>
            <ac:picMk id="5" creationId="{6AEED12B-5392-4893-A856-B6B2AE55DDAC}"/>
          </ac:picMkLst>
        </pc:picChg>
      </pc:sldChg>
      <pc:sldChg chg="modSp add del">
        <pc:chgData name="Jonathan Ash" userId="9b49be5b3ec3df71" providerId="LiveId" clId="{D64F2307-3E8A-4D6D-8EF7-CEB0048F357D}" dt="2018-10-11T03:00:38.565" v="3810"/>
        <pc:sldMkLst>
          <pc:docMk/>
          <pc:sldMk cId="2699862576" sldId="284"/>
        </pc:sldMkLst>
        <pc:spChg chg="mod">
          <ac:chgData name="Jonathan Ash" userId="9b49be5b3ec3df71" providerId="LiveId" clId="{D64F2307-3E8A-4D6D-8EF7-CEB0048F357D}" dt="2018-10-11T03:00:36.882" v="3809" actId="1076"/>
          <ac:spMkLst>
            <pc:docMk/>
            <pc:sldMk cId="2699862576" sldId="284"/>
            <ac:spMk id="2" creationId="{F3023B3A-4CCE-43E1-BAB3-094D1240A7AB}"/>
          </ac:spMkLst>
        </pc:spChg>
      </pc:sldChg>
      <pc:sldChg chg="modSp add">
        <pc:chgData name="Jonathan Ash" userId="9b49be5b3ec3df71" providerId="LiveId" clId="{D64F2307-3E8A-4D6D-8EF7-CEB0048F357D}" dt="2018-10-11T03:18:05.805" v="3827" actId="20577"/>
        <pc:sldMkLst>
          <pc:docMk/>
          <pc:sldMk cId="4198773025" sldId="284"/>
        </pc:sldMkLst>
        <pc:spChg chg="mod">
          <ac:chgData name="Jonathan Ash" userId="9b49be5b3ec3df71" providerId="LiveId" clId="{D64F2307-3E8A-4D6D-8EF7-CEB0048F357D}" dt="2018-10-11T03:18:05.805" v="3827" actId="20577"/>
          <ac:spMkLst>
            <pc:docMk/>
            <pc:sldMk cId="4198773025" sldId="284"/>
            <ac:spMk id="2" creationId="{F3023B3A-4CCE-43E1-BAB3-094D1240A7AB}"/>
          </ac:spMkLst>
        </pc:spChg>
        <pc:picChg chg="mod">
          <ac:chgData name="Jonathan Ash" userId="9b49be5b3ec3df71" providerId="LiveId" clId="{D64F2307-3E8A-4D6D-8EF7-CEB0048F357D}" dt="2018-10-11T03:01:14.621" v="3817" actId="14826"/>
          <ac:picMkLst>
            <pc:docMk/>
            <pc:sldMk cId="4198773025" sldId="284"/>
            <ac:picMk id="5" creationId="{E7FA3FA7-7A17-4D6B-85BC-8F067B7EA50F}"/>
          </ac:picMkLst>
        </pc:picChg>
        <pc:picChg chg="mod">
          <ac:chgData name="Jonathan Ash" userId="9b49be5b3ec3df71" providerId="LiveId" clId="{D64F2307-3E8A-4D6D-8EF7-CEB0048F357D}" dt="2018-10-11T03:02:36.032" v="3818" actId="14826"/>
          <ac:picMkLst>
            <pc:docMk/>
            <pc:sldMk cId="4198773025" sldId="284"/>
            <ac:picMk id="6" creationId="{2EBF3698-614C-48FE-ABDC-47DC4A9A27CA}"/>
          </ac:picMkLst>
        </pc:picChg>
      </pc:sldChg>
      <pc:sldChg chg="addSp delSp modSp add">
        <pc:chgData name="Jonathan Ash" userId="9b49be5b3ec3df71" providerId="LiveId" clId="{D64F2307-3E8A-4D6D-8EF7-CEB0048F357D}" dt="2018-10-11T03:33:36.385" v="4488" actId="20577"/>
        <pc:sldMkLst>
          <pc:docMk/>
          <pc:sldMk cId="3953993316" sldId="285"/>
        </pc:sldMkLst>
        <pc:spChg chg="mod">
          <ac:chgData name="Jonathan Ash" userId="9b49be5b3ec3df71" providerId="LiveId" clId="{D64F2307-3E8A-4D6D-8EF7-CEB0048F357D}" dt="2018-10-11T03:33:36.385" v="4488" actId="20577"/>
          <ac:spMkLst>
            <pc:docMk/>
            <pc:sldMk cId="3953993316" sldId="285"/>
            <ac:spMk id="2" creationId="{42EB5239-797D-4CD0-9B73-D401DC381921}"/>
          </ac:spMkLst>
        </pc:spChg>
        <pc:spChg chg="mod">
          <ac:chgData name="Jonathan Ash" userId="9b49be5b3ec3df71" providerId="LiveId" clId="{D64F2307-3E8A-4D6D-8EF7-CEB0048F357D}" dt="2018-10-11T03:27:41.278" v="4438" actId="14100"/>
          <ac:spMkLst>
            <pc:docMk/>
            <pc:sldMk cId="3953993316" sldId="285"/>
            <ac:spMk id="3" creationId="{E139E873-24F5-4C79-B784-420E7DD00557}"/>
          </ac:spMkLst>
        </pc:spChg>
        <pc:spChg chg="del">
          <ac:chgData name="Jonathan Ash" userId="9b49be5b3ec3df71" providerId="LiveId" clId="{D64F2307-3E8A-4D6D-8EF7-CEB0048F357D}" dt="2018-10-11T03:27:44.589" v="4439" actId="478"/>
          <ac:spMkLst>
            <pc:docMk/>
            <pc:sldMk cId="3953993316" sldId="285"/>
            <ac:spMk id="4" creationId="{7516CF8E-5079-41AD-A9DC-073EFC70DF49}"/>
          </ac:spMkLst>
        </pc:spChg>
        <pc:picChg chg="add mod">
          <ac:chgData name="Jonathan Ash" userId="9b49be5b3ec3df71" providerId="LiveId" clId="{D64F2307-3E8A-4D6D-8EF7-CEB0048F357D}" dt="2018-10-11T03:28:27.228" v="4443" actId="1076"/>
          <ac:picMkLst>
            <pc:docMk/>
            <pc:sldMk cId="3953993316" sldId="285"/>
            <ac:picMk id="5" creationId="{31054A94-A25D-48D4-BEC3-7C82E767ED3F}"/>
          </ac:picMkLst>
        </pc:picChg>
      </pc:sldChg>
      <pc:sldChg chg="add del">
        <pc:chgData name="Jonathan Ash" userId="9b49be5b3ec3df71" providerId="LiveId" clId="{D64F2307-3E8A-4D6D-8EF7-CEB0048F357D}" dt="2018-10-11T03:18:27.652" v="3829" actId="2696"/>
        <pc:sldMkLst>
          <pc:docMk/>
          <pc:sldMk cId="4293108518" sldId="285"/>
        </pc:sldMkLst>
      </pc:sldChg>
      <pc:sldChg chg="modSp add">
        <pc:chgData name="Jonathan Ash" userId="9b49be5b3ec3df71" providerId="LiveId" clId="{D64F2307-3E8A-4D6D-8EF7-CEB0048F357D}" dt="2018-10-11T03:34:59.874" v="4490" actId="14826"/>
        <pc:sldMkLst>
          <pc:docMk/>
          <pc:sldMk cId="1565855935" sldId="286"/>
        </pc:sldMkLst>
        <pc:spChg chg="mod">
          <ac:chgData name="Jonathan Ash" userId="9b49be5b3ec3df71" providerId="LiveId" clId="{D64F2307-3E8A-4D6D-8EF7-CEB0048F357D}" dt="2018-10-11T03:33:29.508" v="4485" actId="20577"/>
          <ac:spMkLst>
            <pc:docMk/>
            <pc:sldMk cId="1565855935" sldId="286"/>
            <ac:spMk id="2" creationId="{F3023B3A-4CCE-43E1-BAB3-094D1240A7AB}"/>
          </ac:spMkLst>
        </pc:spChg>
        <pc:picChg chg="mod">
          <ac:chgData name="Jonathan Ash" userId="9b49be5b3ec3df71" providerId="LiveId" clId="{D64F2307-3E8A-4D6D-8EF7-CEB0048F357D}" dt="2018-10-11T03:34:00.889" v="4489" actId="14826"/>
          <ac:picMkLst>
            <pc:docMk/>
            <pc:sldMk cId="1565855935" sldId="286"/>
            <ac:picMk id="5" creationId="{E7FA3FA7-7A17-4D6B-85BC-8F067B7EA50F}"/>
          </ac:picMkLst>
        </pc:picChg>
        <pc:picChg chg="mod">
          <ac:chgData name="Jonathan Ash" userId="9b49be5b3ec3df71" providerId="LiveId" clId="{D64F2307-3E8A-4D6D-8EF7-CEB0048F357D}" dt="2018-10-11T03:34:59.874" v="4490" actId="14826"/>
          <ac:picMkLst>
            <pc:docMk/>
            <pc:sldMk cId="1565855935" sldId="286"/>
            <ac:picMk id="6" creationId="{2EBF3698-614C-48FE-ABDC-47DC4A9A27CA}"/>
          </ac:picMkLst>
        </pc:picChg>
      </pc:sldChg>
      <pc:sldChg chg="delSp add del setBg delDesignElem">
        <pc:chgData name="Jonathan Ash" userId="9b49be5b3ec3df71" providerId="LiveId" clId="{D64F2307-3E8A-4D6D-8EF7-CEB0048F357D}" dt="2018-10-11T03:37:29.424" v="4495" actId="2696"/>
        <pc:sldMkLst>
          <pc:docMk/>
          <pc:sldMk cId="1328126470" sldId="287"/>
        </pc:sldMkLst>
        <pc:spChg chg="del">
          <ac:chgData name="Jonathan Ash" userId="9b49be5b3ec3df71" providerId="LiveId" clId="{D64F2307-3E8A-4D6D-8EF7-CEB0048F357D}" dt="2018-10-11T03:36:50.880" v="4492"/>
          <ac:spMkLst>
            <pc:docMk/>
            <pc:sldMk cId="1328126470" sldId="287"/>
            <ac:spMk id="10" creationId="{4351DFE5-F63D-4BE0-BDA9-E3EB88F01AA5}"/>
          </ac:spMkLst>
        </pc:spChg>
        <pc:picChg chg="del">
          <ac:chgData name="Jonathan Ash" userId="9b49be5b3ec3df71" providerId="LiveId" clId="{D64F2307-3E8A-4D6D-8EF7-CEB0048F357D}" dt="2018-10-11T03:36:50.880" v="4492"/>
          <ac:picMkLst>
            <pc:docMk/>
            <pc:sldMk cId="1328126470" sldId="287"/>
            <ac:picMk id="12" creationId="{02DD2BC0-6F29-4B4F-8D61-2DCF6D2E8E73}"/>
          </ac:picMkLst>
        </pc:picChg>
      </pc:sldChg>
      <pc:sldChg chg="modSp add ord">
        <pc:chgData name="Jonathan Ash" userId="9b49be5b3ec3df71" providerId="LiveId" clId="{D64F2307-3E8A-4D6D-8EF7-CEB0048F357D}" dt="2018-10-11T03:37:33.609" v="4501" actId="20577"/>
        <pc:sldMkLst>
          <pc:docMk/>
          <pc:sldMk cId="1056878975" sldId="288"/>
        </pc:sldMkLst>
        <pc:spChg chg="mod">
          <ac:chgData name="Jonathan Ash" userId="9b49be5b3ec3df71" providerId="LiveId" clId="{D64F2307-3E8A-4D6D-8EF7-CEB0048F357D}" dt="2018-10-11T03:37:33.609" v="4501" actId="20577"/>
          <ac:spMkLst>
            <pc:docMk/>
            <pc:sldMk cId="1056878975" sldId="288"/>
            <ac:spMk id="2" creationId="{AB052EDF-E6DD-4609-B642-B89B5355F218}"/>
          </ac:spMkLst>
        </pc:spChg>
      </pc:sldChg>
      <pc:sldChg chg="delSp add del setBg delDesignElem">
        <pc:chgData name="Jonathan Ash" userId="9b49be5b3ec3df71" providerId="LiveId" clId="{D64F2307-3E8A-4D6D-8EF7-CEB0048F357D}" dt="2018-10-11T03:40:48.528" v="4504" actId="2696"/>
        <pc:sldMkLst>
          <pc:docMk/>
          <pc:sldMk cId="1779070134" sldId="289"/>
        </pc:sldMkLst>
        <pc:spChg chg="del">
          <ac:chgData name="Jonathan Ash" userId="9b49be5b3ec3df71" providerId="LiveId" clId="{D64F2307-3E8A-4D6D-8EF7-CEB0048F357D}" dt="2018-10-11T03:40:45.558" v="4503"/>
          <ac:spMkLst>
            <pc:docMk/>
            <pc:sldMk cId="1779070134" sldId="289"/>
            <ac:spMk id="9" creationId="{4351DFE5-F63D-4BE0-BDA9-E3EB88F01AA5}"/>
          </ac:spMkLst>
        </pc:spChg>
        <pc:picChg chg="del">
          <ac:chgData name="Jonathan Ash" userId="9b49be5b3ec3df71" providerId="LiveId" clId="{D64F2307-3E8A-4D6D-8EF7-CEB0048F357D}" dt="2018-10-11T03:40:45.558" v="4503"/>
          <ac:picMkLst>
            <pc:docMk/>
            <pc:sldMk cId="1779070134" sldId="289"/>
            <ac:picMk id="11" creationId="{02DD2BC0-6F29-4B4F-8D61-2DCF6D2E8E73}"/>
          </ac:picMkLst>
        </pc:picChg>
      </pc:sldChg>
      <pc:sldChg chg="addSp delSp modSp add ord">
        <pc:chgData name="Jonathan Ash" userId="9b49be5b3ec3df71" providerId="LiveId" clId="{D64F2307-3E8A-4D6D-8EF7-CEB0048F357D}" dt="2018-10-11T04:12:39.041" v="4585" actId="20577"/>
        <pc:sldMkLst>
          <pc:docMk/>
          <pc:sldMk cId="2167411159" sldId="289"/>
        </pc:sldMkLst>
        <pc:spChg chg="mod">
          <ac:chgData name="Jonathan Ash" userId="9b49be5b3ec3df71" providerId="LiveId" clId="{D64F2307-3E8A-4D6D-8EF7-CEB0048F357D}" dt="2018-10-11T03:41:14.401" v="4516" actId="20577"/>
          <ac:spMkLst>
            <pc:docMk/>
            <pc:sldMk cId="2167411159" sldId="289"/>
            <ac:spMk id="2" creationId="{85533470-1B6E-45ED-B2D6-CABF15551AD5}"/>
          </ac:spMkLst>
        </pc:spChg>
        <pc:spChg chg="add mod">
          <ac:chgData name="Jonathan Ash" userId="9b49be5b3ec3df71" providerId="LiveId" clId="{D64F2307-3E8A-4D6D-8EF7-CEB0048F357D}" dt="2018-10-11T04:12:39.041" v="4585" actId="20577"/>
          <ac:spMkLst>
            <pc:docMk/>
            <pc:sldMk cId="2167411159" sldId="289"/>
            <ac:spMk id="3" creationId="{3C24B4F7-12C8-473C-B417-C8279994BBFF}"/>
          </ac:spMkLst>
        </pc:spChg>
        <pc:graphicFrameChg chg="del">
          <ac:chgData name="Jonathan Ash" userId="9b49be5b3ec3df71" providerId="LiveId" clId="{D64F2307-3E8A-4D6D-8EF7-CEB0048F357D}" dt="2018-10-11T03:41:19.844" v="4517" actId="478"/>
          <ac:graphicFrameMkLst>
            <pc:docMk/>
            <pc:sldMk cId="2167411159" sldId="289"/>
            <ac:graphicFrameMk id="13" creationId="{395A5238-612A-4A53-867A-A2C4EF1C4EF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CED36-42BB-43AE-A4A4-28EA06806A37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A767C0BD-5188-4753-BC5E-317957917ECF}">
      <dgm:prSet/>
      <dgm:spPr/>
      <dgm:t>
        <a:bodyPr/>
        <a:lstStyle/>
        <a:p>
          <a:pPr>
            <a:defRPr cap="all"/>
          </a:pPr>
          <a:r>
            <a:rPr lang="en-US"/>
            <a:t>Joined HMB 2.5 years ago </a:t>
          </a:r>
        </a:p>
      </dgm:t>
    </dgm:pt>
    <dgm:pt modelId="{9F394105-F5AD-4296-9794-1DBD0E27A893}" type="parTrans" cxnId="{AF256FDA-45DC-42F4-A2D9-0964619EB8F1}">
      <dgm:prSet/>
      <dgm:spPr/>
      <dgm:t>
        <a:bodyPr/>
        <a:lstStyle/>
        <a:p>
          <a:endParaRPr lang="en-US"/>
        </a:p>
      </dgm:t>
    </dgm:pt>
    <dgm:pt modelId="{AF6C79E9-32EE-46BF-AC71-F501C3854058}" type="sibTrans" cxnId="{AF256FDA-45DC-42F4-A2D9-0964619EB8F1}">
      <dgm:prSet/>
      <dgm:spPr/>
      <dgm:t>
        <a:bodyPr/>
        <a:lstStyle/>
        <a:p>
          <a:endParaRPr lang="en-US"/>
        </a:p>
      </dgm:t>
    </dgm:pt>
    <dgm:pt modelId="{6777C838-226A-42DC-BB82-1BA470DF78BB}">
      <dgm:prSet/>
      <dgm:spPr/>
      <dgm:t>
        <a:bodyPr/>
        <a:lstStyle/>
        <a:p>
          <a:pPr>
            <a:defRPr cap="all"/>
          </a:pPr>
          <a:r>
            <a:rPr lang="en-US"/>
            <a:t>Married with 3 Children </a:t>
          </a:r>
        </a:p>
      </dgm:t>
    </dgm:pt>
    <dgm:pt modelId="{517B2ED5-28F4-4428-8B86-FBD50772DFAE}" type="parTrans" cxnId="{55C75E2A-8AD4-46F4-991C-C5A19C13BA1D}">
      <dgm:prSet/>
      <dgm:spPr/>
      <dgm:t>
        <a:bodyPr/>
        <a:lstStyle/>
        <a:p>
          <a:endParaRPr lang="en-US"/>
        </a:p>
      </dgm:t>
    </dgm:pt>
    <dgm:pt modelId="{5C7BDB06-85BD-4B4F-85B8-2277E37F30D7}" type="sibTrans" cxnId="{55C75E2A-8AD4-46F4-991C-C5A19C13BA1D}">
      <dgm:prSet/>
      <dgm:spPr/>
      <dgm:t>
        <a:bodyPr/>
        <a:lstStyle/>
        <a:p>
          <a:endParaRPr lang="en-US"/>
        </a:p>
      </dgm:t>
    </dgm:pt>
    <dgm:pt modelId="{FB8C6974-9BFA-4CD9-9FB0-C4F3313D3A45}">
      <dgm:prSet/>
      <dgm:spPr/>
      <dgm:t>
        <a:bodyPr/>
        <a:lstStyle/>
        <a:p>
          <a:pPr>
            <a:defRPr cap="all"/>
          </a:pPr>
          <a:r>
            <a:rPr lang="en-US"/>
            <a:t>Hiking and Camping</a:t>
          </a:r>
        </a:p>
      </dgm:t>
    </dgm:pt>
    <dgm:pt modelId="{3BA38D7C-4034-4937-B4BC-18AB07A54802}" type="parTrans" cxnId="{F446CE65-5FFD-4C4B-84FC-ECA197263B94}">
      <dgm:prSet/>
      <dgm:spPr/>
      <dgm:t>
        <a:bodyPr/>
        <a:lstStyle/>
        <a:p>
          <a:endParaRPr lang="en-US"/>
        </a:p>
      </dgm:t>
    </dgm:pt>
    <dgm:pt modelId="{592C5B4D-CD0D-4A86-9037-6BFCE44637C1}" type="sibTrans" cxnId="{F446CE65-5FFD-4C4B-84FC-ECA197263B94}">
      <dgm:prSet/>
      <dgm:spPr/>
      <dgm:t>
        <a:bodyPr/>
        <a:lstStyle/>
        <a:p>
          <a:endParaRPr lang="en-US"/>
        </a:p>
      </dgm:t>
    </dgm:pt>
    <dgm:pt modelId="{4DB8F38B-5030-4357-BA90-5402ECBB30DF}">
      <dgm:prSet/>
      <dgm:spPr/>
      <dgm:t>
        <a:bodyPr/>
        <a:lstStyle/>
        <a:p>
          <a:pPr>
            <a:defRPr cap="all"/>
          </a:pPr>
          <a:r>
            <a:rPr lang="en-US"/>
            <a:t>All Kinds of Strategy Games (Chess to Fantasy Sports)</a:t>
          </a:r>
        </a:p>
      </dgm:t>
    </dgm:pt>
    <dgm:pt modelId="{FDA7758A-21BA-486A-81DE-66688261B846}" type="parTrans" cxnId="{A2FE486F-61E6-4E38-89C0-FB34C48B3203}">
      <dgm:prSet/>
      <dgm:spPr/>
      <dgm:t>
        <a:bodyPr/>
        <a:lstStyle/>
        <a:p>
          <a:endParaRPr lang="en-US"/>
        </a:p>
      </dgm:t>
    </dgm:pt>
    <dgm:pt modelId="{8610DA3A-04BA-4901-A701-E44B867ED73A}" type="sibTrans" cxnId="{A2FE486F-61E6-4E38-89C0-FB34C48B3203}">
      <dgm:prSet/>
      <dgm:spPr/>
      <dgm:t>
        <a:bodyPr/>
        <a:lstStyle/>
        <a:p>
          <a:endParaRPr lang="en-US"/>
        </a:p>
      </dgm:t>
    </dgm:pt>
    <dgm:pt modelId="{F8CC33FF-3A3A-484F-BEB6-7BFCFDFC97D0}">
      <dgm:prSet/>
      <dgm:spPr/>
      <dgm:t>
        <a:bodyPr/>
        <a:lstStyle/>
        <a:p>
          <a:pPr>
            <a:defRPr cap="all"/>
          </a:pPr>
          <a:r>
            <a:rPr lang="en-US"/>
            <a:t>Primarily Web Developer </a:t>
          </a:r>
        </a:p>
      </dgm:t>
    </dgm:pt>
    <dgm:pt modelId="{BF659C3A-BAA2-4161-92F9-91F7306A4B58}" type="parTrans" cxnId="{DFF3B9E9-6115-487F-B334-5DEB1ADEE521}">
      <dgm:prSet/>
      <dgm:spPr/>
      <dgm:t>
        <a:bodyPr/>
        <a:lstStyle/>
        <a:p>
          <a:endParaRPr lang="en-US"/>
        </a:p>
      </dgm:t>
    </dgm:pt>
    <dgm:pt modelId="{4C8654A2-3C25-4D33-9AB7-ABD6EF0E2DF8}" type="sibTrans" cxnId="{DFF3B9E9-6115-487F-B334-5DEB1ADEE521}">
      <dgm:prSet/>
      <dgm:spPr/>
      <dgm:t>
        <a:bodyPr/>
        <a:lstStyle/>
        <a:p>
          <a:endParaRPr lang="en-US"/>
        </a:p>
      </dgm:t>
    </dgm:pt>
    <dgm:pt modelId="{461A0D9D-A43E-4D4D-BBF3-DA835D9064D0}">
      <dgm:prSet/>
      <dgm:spPr/>
      <dgm:t>
        <a:bodyPr/>
        <a:lstStyle/>
        <a:p>
          <a:pPr>
            <a:defRPr cap="all"/>
          </a:pPr>
          <a:r>
            <a:rPr lang="en-US"/>
            <a:t>No Native Mobile Experience</a:t>
          </a:r>
        </a:p>
      </dgm:t>
    </dgm:pt>
    <dgm:pt modelId="{6FDE9FD9-61A7-4159-B026-A46070B22907}" type="parTrans" cxnId="{C6E92EE5-1704-4873-946F-961189EC3766}">
      <dgm:prSet/>
      <dgm:spPr/>
      <dgm:t>
        <a:bodyPr/>
        <a:lstStyle/>
        <a:p>
          <a:endParaRPr lang="en-US"/>
        </a:p>
      </dgm:t>
    </dgm:pt>
    <dgm:pt modelId="{1766EF45-DDFB-4FFB-89E0-863EEDCE7F10}" type="sibTrans" cxnId="{C6E92EE5-1704-4873-946F-961189EC3766}">
      <dgm:prSet/>
      <dgm:spPr/>
      <dgm:t>
        <a:bodyPr/>
        <a:lstStyle/>
        <a:p>
          <a:endParaRPr lang="en-US"/>
        </a:p>
      </dgm:t>
    </dgm:pt>
    <dgm:pt modelId="{5379D235-C484-43E0-8057-4C996E625F3F}" type="pres">
      <dgm:prSet presAssocID="{D53CED36-42BB-43AE-A4A4-28EA06806A37}" presName="root" presStyleCnt="0">
        <dgm:presLayoutVars>
          <dgm:dir/>
          <dgm:resizeHandles val="exact"/>
        </dgm:presLayoutVars>
      </dgm:prSet>
      <dgm:spPr/>
    </dgm:pt>
    <dgm:pt modelId="{521D9F72-B10B-44EC-935F-9475735CC7F3}" type="pres">
      <dgm:prSet presAssocID="{A767C0BD-5188-4753-BC5E-317957917ECF}" presName="compNode" presStyleCnt="0"/>
      <dgm:spPr/>
    </dgm:pt>
    <dgm:pt modelId="{833B05E7-B1ED-401C-B367-0727D81C3634}" type="pres">
      <dgm:prSet presAssocID="{A767C0BD-5188-4753-BC5E-317957917ECF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FACE9DD-2C2C-4D4E-A921-F1E4D44673FD}" type="pres">
      <dgm:prSet presAssocID="{A767C0BD-5188-4753-BC5E-317957917EC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7E21E726-EF4E-43A8-9ADC-881C8FC013F5}" type="pres">
      <dgm:prSet presAssocID="{A767C0BD-5188-4753-BC5E-317957917ECF}" presName="spaceRect" presStyleCnt="0"/>
      <dgm:spPr/>
    </dgm:pt>
    <dgm:pt modelId="{7D5C6221-1350-4793-90E6-E2C008D73853}" type="pres">
      <dgm:prSet presAssocID="{A767C0BD-5188-4753-BC5E-317957917ECF}" presName="textRect" presStyleLbl="revTx" presStyleIdx="0" presStyleCnt="6">
        <dgm:presLayoutVars>
          <dgm:chMax val="1"/>
          <dgm:chPref val="1"/>
        </dgm:presLayoutVars>
      </dgm:prSet>
      <dgm:spPr/>
    </dgm:pt>
    <dgm:pt modelId="{D2B3E1C7-6436-4A63-8E8C-7D929F699243}" type="pres">
      <dgm:prSet presAssocID="{AF6C79E9-32EE-46BF-AC71-F501C3854058}" presName="sibTrans" presStyleCnt="0"/>
      <dgm:spPr/>
    </dgm:pt>
    <dgm:pt modelId="{CB317939-CC64-4C2E-BCE4-79EDCEB86EAE}" type="pres">
      <dgm:prSet presAssocID="{6777C838-226A-42DC-BB82-1BA470DF78BB}" presName="compNode" presStyleCnt="0"/>
      <dgm:spPr/>
    </dgm:pt>
    <dgm:pt modelId="{C408A7BA-BEC8-4BC3-818D-425776907724}" type="pres">
      <dgm:prSet presAssocID="{6777C838-226A-42DC-BB82-1BA470DF78BB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089CA3A-926B-4F29-B90B-EBF7A319E9A2}" type="pres">
      <dgm:prSet presAssocID="{6777C838-226A-42DC-BB82-1BA470DF78B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two children"/>
        </a:ext>
      </dgm:extLst>
    </dgm:pt>
    <dgm:pt modelId="{65AB1436-2FFF-41DA-BABE-F155FDE393B3}" type="pres">
      <dgm:prSet presAssocID="{6777C838-226A-42DC-BB82-1BA470DF78BB}" presName="spaceRect" presStyleCnt="0"/>
      <dgm:spPr/>
    </dgm:pt>
    <dgm:pt modelId="{06471879-93F3-46C5-A387-403A678404C8}" type="pres">
      <dgm:prSet presAssocID="{6777C838-226A-42DC-BB82-1BA470DF78BB}" presName="textRect" presStyleLbl="revTx" presStyleIdx="1" presStyleCnt="6">
        <dgm:presLayoutVars>
          <dgm:chMax val="1"/>
          <dgm:chPref val="1"/>
        </dgm:presLayoutVars>
      </dgm:prSet>
      <dgm:spPr/>
    </dgm:pt>
    <dgm:pt modelId="{57571BE0-52D8-423F-B2AD-B8209CDC890C}" type="pres">
      <dgm:prSet presAssocID="{5C7BDB06-85BD-4B4F-85B8-2277E37F30D7}" presName="sibTrans" presStyleCnt="0"/>
      <dgm:spPr/>
    </dgm:pt>
    <dgm:pt modelId="{42799E55-F40B-46BC-AFD8-1D9981A87516}" type="pres">
      <dgm:prSet presAssocID="{FB8C6974-9BFA-4CD9-9FB0-C4F3313D3A45}" presName="compNode" presStyleCnt="0"/>
      <dgm:spPr/>
    </dgm:pt>
    <dgm:pt modelId="{9BA30F3B-2AE9-4AB5-8DC1-36E1D488343C}" type="pres">
      <dgm:prSet presAssocID="{FB8C6974-9BFA-4CD9-9FB0-C4F3313D3A45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A2C2149-5BC8-4962-89F3-AE939B9A5236}" type="pres">
      <dgm:prSet presAssocID="{FB8C6974-9BFA-4CD9-9FB0-C4F3313D3A4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t"/>
        </a:ext>
      </dgm:extLst>
    </dgm:pt>
    <dgm:pt modelId="{145C4F13-00C0-491E-B1F6-79FD389E9E22}" type="pres">
      <dgm:prSet presAssocID="{FB8C6974-9BFA-4CD9-9FB0-C4F3313D3A45}" presName="spaceRect" presStyleCnt="0"/>
      <dgm:spPr/>
    </dgm:pt>
    <dgm:pt modelId="{66A46482-ADFC-44DC-AE6A-4C7F2A46F01B}" type="pres">
      <dgm:prSet presAssocID="{FB8C6974-9BFA-4CD9-9FB0-C4F3313D3A45}" presName="textRect" presStyleLbl="revTx" presStyleIdx="2" presStyleCnt="6">
        <dgm:presLayoutVars>
          <dgm:chMax val="1"/>
          <dgm:chPref val="1"/>
        </dgm:presLayoutVars>
      </dgm:prSet>
      <dgm:spPr/>
    </dgm:pt>
    <dgm:pt modelId="{3ED21EEC-D063-4357-A037-5F8CC4B2275B}" type="pres">
      <dgm:prSet presAssocID="{592C5B4D-CD0D-4A86-9037-6BFCE44637C1}" presName="sibTrans" presStyleCnt="0"/>
      <dgm:spPr/>
    </dgm:pt>
    <dgm:pt modelId="{C015D762-1E0E-40EA-9390-A1AC8075161D}" type="pres">
      <dgm:prSet presAssocID="{4DB8F38B-5030-4357-BA90-5402ECBB30DF}" presName="compNode" presStyleCnt="0"/>
      <dgm:spPr/>
    </dgm:pt>
    <dgm:pt modelId="{CB0E2BD8-57A2-4EDD-BA21-73039986998F}" type="pres">
      <dgm:prSet presAssocID="{4DB8F38B-5030-4357-BA90-5402ECBB30DF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8677F9B-3740-4FF9-933F-D44B4E511E00}" type="pres">
      <dgm:prSet presAssocID="{4DB8F38B-5030-4357-BA90-5402ECBB30D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"/>
        </a:ext>
      </dgm:extLst>
    </dgm:pt>
    <dgm:pt modelId="{7FCEA514-21D9-4E05-9DD8-C2466657FB42}" type="pres">
      <dgm:prSet presAssocID="{4DB8F38B-5030-4357-BA90-5402ECBB30DF}" presName="spaceRect" presStyleCnt="0"/>
      <dgm:spPr/>
    </dgm:pt>
    <dgm:pt modelId="{BE65D473-FAE2-4158-AC30-7E6ACE460EB6}" type="pres">
      <dgm:prSet presAssocID="{4DB8F38B-5030-4357-BA90-5402ECBB30DF}" presName="textRect" presStyleLbl="revTx" presStyleIdx="3" presStyleCnt="6">
        <dgm:presLayoutVars>
          <dgm:chMax val="1"/>
          <dgm:chPref val="1"/>
        </dgm:presLayoutVars>
      </dgm:prSet>
      <dgm:spPr/>
    </dgm:pt>
    <dgm:pt modelId="{1D6C3083-60CF-4C17-BAF1-559D621CC0AA}" type="pres">
      <dgm:prSet presAssocID="{8610DA3A-04BA-4901-A701-E44B867ED73A}" presName="sibTrans" presStyleCnt="0"/>
      <dgm:spPr/>
    </dgm:pt>
    <dgm:pt modelId="{F73849B3-2901-43D1-A487-21EF79113D4E}" type="pres">
      <dgm:prSet presAssocID="{F8CC33FF-3A3A-484F-BEB6-7BFCFDFC97D0}" presName="compNode" presStyleCnt="0"/>
      <dgm:spPr/>
    </dgm:pt>
    <dgm:pt modelId="{BC914CB2-4369-4256-B274-1BC8B2AE9781}" type="pres">
      <dgm:prSet presAssocID="{F8CC33FF-3A3A-484F-BEB6-7BFCFDFC97D0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39098F6-06BB-4223-B46F-F55F13AA0169}" type="pres">
      <dgm:prSet presAssocID="{F8CC33FF-3A3A-484F-BEB6-7BFCFDFC97D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D82249B0-1D6E-490E-B8CF-0C162D80CD88}" type="pres">
      <dgm:prSet presAssocID="{F8CC33FF-3A3A-484F-BEB6-7BFCFDFC97D0}" presName="spaceRect" presStyleCnt="0"/>
      <dgm:spPr/>
    </dgm:pt>
    <dgm:pt modelId="{4783739D-075B-4FCD-AF7E-D0F24869B240}" type="pres">
      <dgm:prSet presAssocID="{F8CC33FF-3A3A-484F-BEB6-7BFCFDFC97D0}" presName="textRect" presStyleLbl="revTx" presStyleIdx="4" presStyleCnt="6">
        <dgm:presLayoutVars>
          <dgm:chMax val="1"/>
          <dgm:chPref val="1"/>
        </dgm:presLayoutVars>
      </dgm:prSet>
      <dgm:spPr/>
    </dgm:pt>
    <dgm:pt modelId="{91717E3A-7E75-437E-94C6-69167ABBA1F7}" type="pres">
      <dgm:prSet presAssocID="{4C8654A2-3C25-4D33-9AB7-ABD6EF0E2DF8}" presName="sibTrans" presStyleCnt="0"/>
      <dgm:spPr/>
    </dgm:pt>
    <dgm:pt modelId="{F19BFE1B-51AC-462C-9CC2-8EFDD4640D0F}" type="pres">
      <dgm:prSet presAssocID="{461A0D9D-A43E-4D4D-BBF3-DA835D9064D0}" presName="compNode" presStyleCnt="0"/>
      <dgm:spPr/>
    </dgm:pt>
    <dgm:pt modelId="{EBEE3004-0305-43D8-A46D-255D2FCAFB71}" type="pres">
      <dgm:prSet presAssocID="{461A0D9D-A43E-4D4D-BBF3-DA835D9064D0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EFC57C7-E784-46E0-B560-706D02A4BA6B}" type="pres">
      <dgm:prSet presAssocID="{461A0D9D-A43E-4D4D-BBF3-DA835D9064D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057C311-EEDB-41D4-ABE8-C4CA14E2B581}" type="pres">
      <dgm:prSet presAssocID="{461A0D9D-A43E-4D4D-BBF3-DA835D9064D0}" presName="spaceRect" presStyleCnt="0"/>
      <dgm:spPr/>
    </dgm:pt>
    <dgm:pt modelId="{A9986CDD-A5C6-4E9A-A138-5AA1B933A886}" type="pres">
      <dgm:prSet presAssocID="{461A0D9D-A43E-4D4D-BBF3-DA835D9064D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5C75E2A-8AD4-46F4-991C-C5A19C13BA1D}" srcId="{D53CED36-42BB-43AE-A4A4-28EA06806A37}" destId="{6777C838-226A-42DC-BB82-1BA470DF78BB}" srcOrd="1" destOrd="0" parTransId="{517B2ED5-28F4-4428-8B86-FBD50772DFAE}" sibTransId="{5C7BDB06-85BD-4B4F-85B8-2277E37F30D7}"/>
    <dgm:cxn modelId="{00DD8C41-06FB-4DDA-80DB-3CB9961A5A8F}" type="presOf" srcId="{F8CC33FF-3A3A-484F-BEB6-7BFCFDFC97D0}" destId="{4783739D-075B-4FCD-AF7E-D0F24869B240}" srcOrd="0" destOrd="0" presId="urn:microsoft.com/office/officeart/2018/5/layout/IconLeafLabelList"/>
    <dgm:cxn modelId="{07278642-5A00-4830-9515-3D64D034ECB2}" type="presOf" srcId="{D53CED36-42BB-43AE-A4A4-28EA06806A37}" destId="{5379D235-C484-43E0-8057-4C996E625F3F}" srcOrd="0" destOrd="0" presId="urn:microsoft.com/office/officeart/2018/5/layout/IconLeafLabelList"/>
    <dgm:cxn modelId="{F446CE65-5FFD-4C4B-84FC-ECA197263B94}" srcId="{D53CED36-42BB-43AE-A4A4-28EA06806A37}" destId="{FB8C6974-9BFA-4CD9-9FB0-C4F3313D3A45}" srcOrd="2" destOrd="0" parTransId="{3BA38D7C-4034-4937-B4BC-18AB07A54802}" sibTransId="{592C5B4D-CD0D-4A86-9037-6BFCE44637C1}"/>
    <dgm:cxn modelId="{A2FE486F-61E6-4E38-89C0-FB34C48B3203}" srcId="{D53CED36-42BB-43AE-A4A4-28EA06806A37}" destId="{4DB8F38B-5030-4357-BA90-5402ECBB30DF}" srcOrd="3" destOrd="0" parTransId="{FDA7758A-21BA-486A-81DE-66688261B846}" sibTransId="{8610DA3A-04BA-4901-A701-E44B867ED73A}"/>
    <dgm:cxn modelId="{3707CD83-881D-411D-9FAB-3585D7E38CAB}" type="presOf" srcId="{A767C0BD-5188-4753-BC5E-317957917ECF}" destId="{7D5C6221-1350-4793-90E6-E2C008D73853}" srcOrd="0" destOrd="0" presId="urn:microsoft.com/office/officeart/2018/5/layout/IconLeafLabelList"/>
    <dgm:cxn modelId="{F70DD7A1-7048-40A9-8BBA-599B739E5D7D}" type="presOf" srcId="{461A0D9D-A43E-4D4D-BBF3-DA835D9064D0}" destId="{A9986CDD-A5C6-4E9A-A138-5AA1B933A886}" srcOrd="0" destOrd="0" presId="urn:microsoft.com/office/officeart/2018/5/layout/IconLeafLabelList"/>
    <dgm:cxn modelId="{01893BAB-D71F-44B3-BCCA-87E95D37C2D6}" type="presOf" srcId="{6777C838-226A-42DC-BB82-1BA470DF78BB}" destId="{06471879-93F3-46C5-A387-403A678404C8}" srcOrd="0" destOrd="0" presId="urn:microsoft.com/office/officeart/2018/5/layout/IconLeafLabelList"/>
    <dgm:cxn modelId="{3AC265C3-317D-4B4A-AD5B-0F226D60C6DC}" type="presOf" srcId="{FB8C6974-9BFA-4CD9-9FB0-C4F3313D3A45}" destId="{66A46482-ADFC-44DC-AE6A-4C7F2A46F01B}" srcOrd="0" destOrd="0" presId="urn:microsoft.com/office/officeart/2018/5/layout/IconLeafLabelList"/>
    <dgm:cxn modelId="{0237F0C9-14B8-45C8-A88A-C40BF5483341}" type="presOf" srcId="{4DB8F38B-5030-4357-BA90-5402ECBB30DF}" destId="{BE65D473-FAE2-4158-AC30-7E6ACE460EB6}" srcOrd="0" destOrd="0" presId="urn:microsoft.com/office/officeart/2018/5/layout/IconLeafLabelList"/>
    <dgm:cxn modelId="{AF256FDA-45DC-42F4-A2D9-0964619EB8F1}" srcId="{D53CED36-42BB-43AE-A4A4-28EA06806A37}" destId="{A767C0BD-5188-4753-BC5E-317957917ECF}" srcOrd="0" destOrd="0" parTransId="{9F394105-F5AD-4296-9794-1DBD0E27A893}" sibTransId="{AF6C79E9-32EE-46BF-AC71-F501C3854058}"/>
    <dgm:cxn modelId="{C6E92EE5-1704-4873-946F-961189EC3766}" srcId="{D53CED36-42BB-43AE-A4A4-28EA06806A37}" destId="{461A0D9D-A43E-4D4D-BBF3-DA835D9064D0}" srcOrd="5" destOrd="0" parTransId="{6FDE9FD9-61A7-4159-B026-A46070B22907}" sibTransId="{1766EF45-DDFB-4FFB-89E0-863EEDCE7F10}"/>
    <dgm:cxn modelId="{DFF3B9E9-6115-487F-B334-5DEB1ADEE521}" srcId="{D53CED36-42BB-43AE-A4A4-28EA06806A37}" destId="{F8CC33FF-3A3A-484F-BEB6-7BFCFDFC97D0}" srcOrd="4" destOrd="0" parTransId="{BF659C3A-BAA2-4161-92F9-91F7306A4B58}" sibTransId="{4C8654A2-3C25-4D33-9AB7-ABD6EF0E2DF8}"/>
    <dgm:cxn modelId="{4DAAD310-E511-4139-A6B0-2D370ED8D5E9}" type="presParOf" srcId="{5379D235-C484-43E0-8057-4C996E625F3F}" destId="{521D9F72-B10B-44EC-935F-9475735CC7F3}" srcOrd="0" destOrd="0" presId="urn:microsoft.com/office/officeart/2018/5/layout/IconLeafLabelList"/>
    <dgm:cxn modelId="{84B42152-7DE7-4D7D-88E2-A43B17C67C60}" type="presParOf" srcId="{521D9F72-B10B-44EC-935F-9475735CC7F3}" destId="{833B05E7-B1ED-401C-B367-0727D81C3634}" srcOrd="0" destOrd="0" presId="urn:microsoft.com/office/officeart/2018/5/layout/IconLeafLabelList"/>
    <dgm:cxn modelId="{D439285D-79D7-4E8D-81B9-DFCF0D58A00E}" type="presParOf" srcId="{521D9F72-B10B-44EC-935F-9475735CC7F3}" destId="{2FACE9DD-2C2C-4D4E-A921-F1E4D44673FD}" srcOrd="1" destOrd="0" presId="urn:microsoft.com/office/officeart/2018/5/layout/IconLeafLabelList"/>
    <dgm:cxn modelId="{B237D65D-0653-481D-96CC-AEE04D2C5EB2}" type="presParOf" srcId="{521D9F72-B10B-44EC-935F-9475735CC7F3}" destId="{7E21E726-EF4E-43A8-9ADC-881C8FC013F5}" srcOrd="2" destOrd="0" presId="urn:microsoft.com/office/officeart/2018/5/layout/IconLeafLabelList"/>
    <dgm:cxn modelId="{04F148EB-7DCE-46B6-BE10-6187D60F0726}" type="presParOf" srcId="{521D9F72-B10B-44EC-935F-9475735CC7F3}" destId="{7D5C6221-1350-4793-90E6-E2C008D73853}" srcOrd="3" destOrd="0" presId="urn:microsoft.com/office/officeart/2018/5/layout/IconLeafLabelList"/>
    <dgm:cxn modelId="{4F4F668A-7D4E-4A89-81AC-2B5A40EB3F72}" type="presParOf" srcId="{5379D235-C484-43E0-8057-4C996E625F3F}" destId="{D2B3E1C7-6436-4A63-8E8C-7D929F699243}" srcOrd="1" destOrd="0" presId="urn:microsoft.com/office/officeart/2018/5/layout/IconLeafLabelList"/>
    <dgm:cxn modelId="{32754313-7CC1-4AF0-801C-C08436BA902F}" type="presParOf" srcId="{5379D235-C484-43E0-8057-4C996E625F3F}" destId="{CB317939-CC64-4C2E-BCE4-79EDCEB86EAE}" srcOrd="2" destOrd="0" presId="urn:microsoft.com/office/officeart/2018/5/layout/IconLeafLabelList"/>
    <dgm:cxn modelId="{B1C91F40-B89D-44BD-A583-EBC873F5A2A4}" type="presParOf" srcId="{CB317939-CC64-4C2E-BCE4-79EDCEB86EAE}" destId="{C408A7BA-BEC8-4BC3-818D-425776907724}" srcOrd="0" destOrd="0" presId="urn:microsoft.com/office/officeart/2018/5/layout/IconLeafLabelList"/>
    <dgm:cxn modelId="{1AA9A54A-F2CA-4DE0-B51E-507FF64CEA61}" type="presParOf" srcId="{CB317939-CC64-4C2E-BCE4-79EDCEB86EAE}" destId="{3089CA3A-926B-4F29-B90B-EBF7A319E9A2}" srcOrd="1" destOrd="0" presId="urn:microsoft.com/office/officeart/2018/5/layout/IconLeafLabelList"/>
    <dgm:cxn modelId="{91F50214-3E37-461C-92E3-A13DE9CD53F2}" type="presParOf" srcId="{CB317939-CC64-4C2E-BCE4-79EDCEB86EAE}" destId="{65AB1436-2FFF-41DA-BABE-F155FDE393B3}" srcOrd="2" destOrd="0" presId="urn:microsoft.com/office/officeart/2018/5/layout/IconLeafLabelList"/>
    <dgm:cxn modelId="{2C8732F6-B83B-4F77-9D71-EC354D9114C6}" type="presParOf" srcId="{CB317939-CC64-4C2E-BCE4-79EDCEB86EAE}" destId="{06471879-93F3-46C5-A387-403A678404C8}" srcOrd="3" destOrd="0" presId="urn:microsoft.com/office/officeart/2018/5/layout/IconLeafLabelList"/>
    <dgm:cxn modelId="{B1D1E65C-AE6C-48E6-BBDB-FCA60BB1E5CA}" type="presParOf" srcId="{5379D235-C484-43E0-8057-4C996E625F3F}" destId="{57571BE0-52D8-423F-B2AD-B8209CDC890C}" srcOrd="3" destOrd="0" presId="urn:microsoft.com/office/officeart/2018/5/layout/IconLeafLabelList"/>
    <dgm:cxn modelId="{C3F56B02-9058-4F1A-AFC5-E0C0405AD88F}" type="presParOf" srcId="{5379D235-C484-43E0-8057-4C996E625F3F}" destId="{42799E55-F40B-46BC-AFD8-1D9981A87516}" srcOrd="4" destOrd="0" presId="urn:microsoft.com/office/officeart/2018/5/layout/IconLeafLabelList"/>
    <dgm:cxn modelId="{95FC537F-46A1-4ABE-AEA1-5B9FC0C5D59D}" type="presParOf" srcId="{42799E55-F40B-46BC-AFD8-1D9981A87516}" destId="{9BA30F3B-2AE9-4AB5-8DC1-36E1D488343C}" srcOrd="0" destOrd="0" presId="urn:microsoft.com/office/officeart/2018/5/layout/IconLeafLabelList"/>
    <dgm:cxn modelId="{E9417D11-AE7F-4428-8337-C6C80A89D8EA}" type="presParOf" srcId="{42799E55-F40B-46BC-AFD8-1D9981A87516}" destId="{DA2C2149-5BC8-4962-89F3-AE939B9A5236}" srcOrd="1" destOrd="0" presId="urn:microsoft.com/office/officeart/2018/5/layout/IconLeafLabelList"/>
    <dgm:cxn modelId="{3D19FF7C-51B2-4262-910E-C3171E4C985E}" type="presParOf" srcId="{42799E55-F40B-46BC-AFD8-1D9981A87516}" destId="{145C4F13-00C0-491E-B1F6-79FD389E9E22}" srcOrd="2" destOrd="0" presId="urn:microsoft.com/office/officeart/2018/5/layout/IconLeafLabelList"/>
    <dgm:cxn modelId="{62193819-8098-4ED9-9E88-AAC9D1F77E7F}" type="presParOf" srcId="{42799E55-F40B-46BC-AFD8-1D9981A87516}" destId="{66A46482-ADFC-44DC-AE6A-4C7F2A46F01B}" srcOrd="3" destOrd="0" presId="urn:microsoft.com/office/officeart/2018/5/layout/IconLeafLabelList"/>
    <dgm:cxn modelId="{AD55B91A-E4B1-42BA-943C-3FA306342D50}" type="presParOf" srcId="{5379D235-C484-43E0-8057-4C996E625F3F}" destId="{3ED21EEC-D063-4357-A037-5F8CC4B2275B}" srcOrd="5" destOrd="0" presId="urn:microsoft.com/office/officeart/2018/5/layout/IconLeafLabelList"/>
    <dgm:cxn modelId="{9539F037-EFAB-4569-A923-2859399D1C4B}" type="presParOf" srcId="{5379D235-C484-43E0-8057-4C996E625F3F}" destId="{C015D762-1E0E-40EA-9390-A1AC8075161D}" srcOrd="6" destOrd="0" presId="urn:microsoft.com/office/officeart/2018/5/layout/IconLeafLabelList"/>
    <dgm:cxn modelId="{F59F2476-B7BC-46BF-BD4C-483735C517C3}" type="presParOf" srcId="{C015D762-1E0E-40EA-9390-A1AC8075161D}" destId="{CB0E2BD8-57A2-4EDD-BA21-73039986998F}" srcOrd="0" destOrd="0" presId="urn:microsoft.com/office/officeart/2018/5/layout/IconLeafLabelList"/>
    <dgm:cxn modelId="{1747F8FC-53E9-4E86-88CF-FF3E9429929C}" type="presParOf" srcId="{C015D762-1E0E-40EA-9390-A1AC8075161D}" destId="{48677F9B-3740-4FF9-933F-D44B4E511E00}" srcOrd="1" destOrd="0" presId="urn:microsoft.com/office/officeart/2018/5/layout/IconLeafLabelList"/>
    <dgm:cxn modelId="{39A3F480-89C2-4BF3-8E69-C731A17465E0}" type="presParOf" srcId="{C015D762-1E0E-40EA-9390-A1AC8075161D}" destId="{7FCEA514-21D9-4E05-9DD8-C2466657FB42}" srcOrd="2" destOrd="0" presId="urn:microsoft.com/office/officeart/2018/5/layout/IconLeafLabelList"/>
    <dgm:cxn modelId="{CC0B2D2C-3F9A-4A16-888A-2817794D2B80}" type="presParOf" srcId="{C015D762-1E0E-40EA-9390-A1AC8075161D}" destId="{BE65D473-FAE2-4158-AC30-7E6ACE460EB6}" srcOrd="3" destOrd="0" presId="urn:microsoft.com/office/officeart/2018/5/layout/IconLeafLabelList"/>
    <dgm:cxn modelId="{2B25876A-D2CD-4281-A925-C0DB97E983E0}" type="presParOf" srcId="{5379D235-C484-43E0-8057-4C996E625F3F}" destId="{1D6C3083-60CF-4C17-BAF1-559D621CC0AA}" srcOrd="7" destOrd="0" presId="urn:microsoft.com/office/officeart/2018/5/layout/IconLeafLabelList"/>
    <dgm:cxn modelId="{6927D3CE-98AD-4671-84D0-B0781A3DFC40}" type="presParOf" srcId="{5379D235-C484-43E0-8057-4C996E625F3F}" destId="{F73849B3-2901-43D1-A487-21EF79113D4E}" srcOrd="8" destOrd="0" presId="urn:microsoft.com/office/officeart/2018/5/layout/IconLeafLabelList"/>
    <dgm:cxn modelId="{42474A06-B838-4566-8B5B-6C94B3F7AC52}" type="presParOf" srcId="{F73849B3-2901-43D1-A487-21EF79113D4E}" destId="{BC914CB2-4369-4256-B274-1BC8B2AE9781}" srcOrd="0" destOrd="0" presId="urn:microsoft.com/office/officeart/2018/5/layout/IconLeafLabelList"/>
    <dgm:cxn modelId="{7625D3B9-3965-4CD4-9C14-9E733FFB7058}" type="presParOf" srcId="{F73849B3-2901-43D1-A487-21EF79113D4E}" destId="{939098F6-06BB-4223-B46F-F55F13AA0169}" srcOrd="1" destOrd="0" presId="urn:microsoft.com/office/officeart/2018/5/layout/IconLeafLabelList"/>
    <dgm:cxn modelId="{E502958E-51D4-4337-AAE0-0CC63B8E2FE1}" type="presParOf" srcId="{F73849B3-2901-43D1-A487-21EF79113D4E}" destId="{D82249B0-1D6E-490E-B8CF-0C162D80CD88}" srcOrd="2" destOrd="0" presId="urn:microsoft.com/office/officeart/2018/5/layout/IconLeafLabelList"/>
    <dgm:cxn modelId="{E884B5DC-FE0D-4B9E-8CAF-0BD27FA6CCC4}" type="presParOf" srcId="{F73849B3-2901-43D1-A487-21EF79113D4E}" destId="{4783739D-075B-4FCD-AF7E-D0F24869B240}" srcOrd="3" destOrd="0" presId="urn:microsoft.com/office/officeart/2018/5/layout/IconLeafLabelList"/>
    <dgm:cxn modelId="{AFFE2E9B-6313-43DF-BE15-7D1BE494134D}" type="presParOf" srcId="{5379D235-C484-43E0-8057-4C996E625F3F}" destId="{91717E3A-7E75-437E-94C6-69167ABBA1F7}" srcOrd="9" destOrd="0" presId="urn:microsoft.com/office/officeart/2018/5/layout/IconLeafLabelList"/>
    <dgm:cxn modelId="{F5695968-17C7-4056-8EB3-2D14F5690041}" type="presParOf" srcId="{5379D235-C484-43E0-8057-4C996E625F3F}" destId="{F19BFE1B-51AC-462C-9CC2-8EFDD4640D0F}" srcOrd="10" destOrd="0" presId="urn:microsoft.com/office/officeart/2018/5/layout/IconLeafLabelList"/>
    <dgm:cxn modelId="{EFA25BC3-D02C-4705-A356-566DF1D06887}" type="presParOf" srcId="{F19BFE1B-51AC-462C-9CC2-8EFDD4640D0F}" destId="{EBEE3004-0305-43D8-A46D-255D2FCAFB71}" srcOrd="0" destOrd="0" presId="urn:microsoft.com/office/officeart/2018/5/layout/IconLeafLabelList"/>
    <dgm:cxn modelId="{E7A3E017-B9FF-4071-BDD1-2FB6BA486EB8}" type="presParOf" srcId="{F19BFE1B-51AC-462C-9CC2-8EFDD4640D0F}" destId="{AEFC57C7-E784-46E0-B560-706D02A4BA6B}" srcOrd="1" destOrd="0" presId="urn:microsoft.com/office/officeart/2018/5/layout/IconLeafLabelList"/>
    <dgm:cxn modelId="{11E5A416-81F6-4C0C-938B-6A7EDDC5F1FD}" type="presParOf" srcId="{F19BFE1B-51AC-462C-9CC2-8EFDD4640D0F}" destId="{4057C311-EEDB-41D4-ABE8-C4CA14E2B581}" srcOrd="2" destOrd="0" presId="urn:microsoft.com/office/officeart/2018/5/layout/IconLeafLabelList"/>
    <dgm:cxn modelId="{D2810C6E-25AE-49C4-9D0D-885E940D70C6}" type="presParOf" srcId="{F19BFE1B-51AC-462C-9CC2-8EFDD4640D0F}" destId="{A9986CDD-A5C6-4E9A-A138-5AA1B933A88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228FCA-097D-40BA-AB3C-F7B9CCBA849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11B544F-1619-43B0-9419-0D1562CBAC9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MV * Patterns</a:t>
          </a:r>
        </a:p>
      </dgm:t>
    </dgm:pt>
    <dgm:pt modelId="{FAB591F5-0300-4369-AF43-7233CC252835}" type="parTrans" cxnId="{E052E2B6-1273-46CE-B5AF-A7275AA168EC}">
      <dgm:prSet/>
      <dgm:spPr/>
      <dgm:t>
        <a:bodyPr/>
        <a:lstStyle/>
        <a:p>
          <a:endParaRPr lang="en-US"/>
        </a:p>
      </dgm:t>
    </dgm:pt>
    <dgm:pt modelId="{2F8DA82D-F1FA-46EB-A42B-C70971517685}" type="sibTrans" cxnId="{E052E2B6-1273-46CE-B5AF-A7275AA168EC}">
      <dgm:prSet/>
      <dgm:spPr/>
      <dgm:t>
        <a:bodyPr/>
        <a:lstStyle/>
        <a:p>
          <a:endParaRPr lang="en-US"/>
        </a:p>
      </dgm:t>
    </dgm:pt>
    <dgm:pt modelId="{3D8AA8EF-3C2C-43E5-8018-A34A2FBA38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MVC </a:t>
          </a:r>
        </a:p>
      </dgm:t>
    </dgm:pt>
    <dgm:pt modelId="{E2C6D0F4-2E3D-412D-9B49-45D2087A8231}" type="parTrans" cxnId="{E3EDD4E7-D05B-462C-A8F7-F78B8C0869AC}">
      <dgm:prSet/>
      <dgm:spPr/>
      <dgm:t>
        <a:bodyPr/>
        <a:lstStyle/>
        <a:p>
          <a:endParaRPr lang="en-US"/>
        </a:p>
      </dgm:t>
    </dgm:pt>
    <dgm:pt modelId="{0A650266-EA75-4874-B09F-C5AAA8AE0C8F}" type="sibTrans" cxnId="{E3EDD4E7-D05B-462C-A8F7-F78B8C0869AC}">
      <dgm:prSet/>
      <dgm:spPr/>
      <dgm:t>
        <a:bodyPr/>
        <a:lstStyle/>
        <a:p>
          <a:endParaRPr lang="en-US"/>
        </a:p>
      </dgm:t>
    </dgm:pt>
    <dgm:pt modelId="{75A8900C-28B1-4FF9-A2C8-167A02E3EF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MVP </a:t>
          </a:r>
        </a:p>
      </dgm:t>
    </dgm:pt>
    <dgm:pt modelId="{714CA58E-26EF-4BF2-8E04-0A2BA6E4A052}" type="parTrans" cxnId="{279260FA-A042-40F2-B560-5D9DEEAF3225}">
      <dgm:prSet/>
      <dgm:spPr/>
      <dgm:t>
        <a:bodyPr/>
        <a:lstStyle/>
        <a:p>
          <a:endParaRPr lang="en-US"/>
        </a:p>
      </dgm:t>
    </dgm:pt>
    <dgm:pt modelId="{A6F25C8A-CC7B-416F-A0C6-9B3FBAC22590}" type="sibTrans" cxnId="{279260FA-A042-40F2-B560-5D9DEEAF3225}">
      <dgm:prSet/>
      <dgm:spPr/>
      <dgm:t>
        <a:bodyPr/>
        <a:lstStyle/>
        <a:p>
          <a:endParaRPr lang="en-US"/>
        </a:p>
      </dgm:t>
    </dgm:pt>
    <dgm:pt modelId="{8D874742-5BA9-4621-A1FD-80CBDDB779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MVVM</a:t>
          </a:r>
        </a:p>
      </dgm:t>
    </dgm:pt>
    <dgm:pt modelId="{0E5DBAE4-200D-447D-AB61-27FFE4428CF7}" type="parTrans" cxnId="{332A30FD-EF7E-4AEF-BF33-B4B3E924C040}">
      <dgm:prSet/>
      <dgm:spPr/>
      <dgm:t>
        <a:bodyPr/>
        <a:lstStyle/>
        <a:p>
          <a:endParaRPr lang="en-US"/>
        </a:p>
      </dgm:t>
    </dgm:pt>
    <dgm:pt modelId="{1699193B-5091-4A49-8D17-A379FC1E1B7A}" type="sibTrans" cxnId="{332A30FD-EF7E-4AEF-BF33-B4B3E924C040}">
      <dgm:prSet/>
      <dgm:spPr/>
      <dgm:t>
        <a:bodyPr/>
        <a:lstStyle/>
        <a:p>
          <a:endParaRPr lang="en-US"/>
        </a:p>
      </dgm:t>
    </dgm:pt>
    <dgm:pt modelId="{984646E3-1D2A-4CE5-A5ED-8C0D7B9E6BC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XAML </a:t>
          </a:r>
        </a:p>
      </dgm:t>
    </dgm:pt>
    <dgm:pt modelId="{3952352D-2A85-43EE-A973-32DDAAD67ADB}" type="parTrans" cxnId="{3535E564-7E44-449A-99D8-F01969162DB9}">
      <dgm:prSet/>
      <dgm:spPr/>
      <dgm:t>
        <a:bodyPr/>
        <a:lstStyle/>
        <a:p>
          <a:endParaRPr lang="en-US"/>
        </a:p>
      </dgm:t>
    </dgm:pt>
    <dgm:pt modelId="{922B88E5-2BDF-4955-AC98-DBE62E9CAF59}" type="sibTrans" cxnId="{3535E564-7E44-449A-99D8-F01969162DB9}">
      <dgm:prSet/>
      <dgm:spPr/>
      <dgm:t>
        <a:bodyPr/>
        <a:lstStyle/>
        <a:p>
          <a:endParaRPr lang="en-US"/>
        </a:p>
      </dgm:t>
    </dgm:pt>
    <dgm:pt modelId="{806CB00A-F225-4627-8BBD-895C9BC271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Basics </a:t>
          </a:r>
        </a:p>
        <a:p>
          <a:pPr>
            <a:lnSpc>
              <a:spcPct val="100000"/>
            </a:lnSpc>
          </a:pPr>
          <a:r>
            <a:rPr lang="en-US" dirty="0"/>
            <a:t>Navigations</a:t>
          </a:r>
        </a:p>
        <a:p>
          <a:pPr>
            <a:lnSpc>
              <a:spcPct val="100000"/>
            </a:lnSpc>
          </a:pPr>
          <a:r>
            <a:rPr lang="en-US" dirty="0"/>
            <a:t>Layouts</a:t>
          </a:r>
        </a:p>
      </dgm:t>
    </dgm:pt>
    <dgm:pt modelId="{8D8F582C-D4EF-4CA8-8DB4-1056C90ACF09}" type="parTrans" cxnId="{67A29A53-509D-4629-8508-BB487BDBAA07}">
      <dgm:prSet/>
      <dgm:spPr/>
      <dgm:t>
        <a:bodyPr/>
        <a:lstStyle/>
        <a:p>
          <a:endParaRPr lang="en-US"/>
        </a:p>
      </dgm:t>
    </dgm:pt>
    <dgm:pt modelId="{7C72E51D-8B60-4985-9239-110967A421B3}" type="sibTrans" cxnId="{67A29A53-509D-4629-8508-BB487BDBAA07}">
      <dgm:prSet/>
      <dgm:spPr/>
      <dgm:t>
        <a:bodyPr/>
        <a:lstStyle/>
        <a:p>
          <a:endParaRPr lang="en-US"/>
        </a:p>
      </dgm:t>
    </dgm:pt>
    <dgm:pt modelId="{A72AA7D8-4264-4BC0-B2D5-741941A093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Binding and View Refresh</a:t>
          </a:r>
        </a:p>
      </dgm:t>
    </dgm:pt>
    <dgm:pt modelId="{6E4C0BD0-DF7E-4092-9215-C8B6FD9B9799}" type="parTrans" cxnId="{2B832AC1-4FA8-474A-92AA-F3F98420DFD1}">
      <dgm:prSet/>
      <dgm:spPr/>
      <dgm:t>
        <a:bodyPr/>
        <a:lstStyle/>
        <a:p>
          <a:endParaRPr lang="en-US"/>
        </a:p>
      </dgm:t>
    </dgm:pt>
    <dgm:pt modelId="{07AAE138-AD02-4E6F-8527-315E071D0B9D}" type="sibTrans" cxnId="{2B832AC1-4FA8-474A-92AA-F3F98420DFD1}">
      <dgm:prSet/>
      <dgm:spPr/>
      <dgm:t>
        <a:bodyPr/>
        <a:lstStyle/>
        <a:p>
          <a:endParaRPr lang="en-US"/>
        </a:p>
      </dgm:t>
    </dgm:pt>
    <dgm:pt modelId="{54DD4F43-2E60-4FF2-958F-42AA0DBF5C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</a:t>
          </a:r>
        </a:p>
      </dgm:t>
    </dgm:pt>
    <dgm:pt modelId="{407FB509-A7A2-430A-B979-F512A7729732}" type="parTrans" cxnId="{0AE74027-98A8-4A66-A01A-C6B0C001D283}">
      <dgm:prSet/>
      <dgm:spPr/>
      <dgm:t>
        <a:bodyPr/>
        <a:lstStyle/>
        <a:p>
          <a:endParaRPr lang="en-US"/>
        </a:p>
      </dgm:t>
    </dgm:pt>
    <dgm:pt modelId="{1AE29857-4C99-4F34-BC56-803D399DF9CF}" type="sibTrans" cxnId="{0AE74027-98A8-4A66-A01A-C6B0C001D283}">
      <dgm:prSet/>
      <dgm:spPr/>
      <dgm:t>
        <a:bodyPr/>
        <a:lstStyle/>
        <a:p>
          <a:endParaRPr lang="en-US"/>
        </a:p>
      </dgm:t>
    </dgm:pt>
    <dgm:pt modelId="{07B9288F-617F-4A30-A94D-1D45F3A717EF}" type="pres">
      <dgm:prSet presAssocID="{0E228FCA-097D-40BA-AB3C-F7B9CCBA849A}" presName="root" presStyleCnt="0">
        <dgm:presLayoutVars>
          <dgm:dir/>
          <dgm:resizeHandles val="exact"/>
        </dgm:presLayoutVars>
      </dgm:prSet>
      <dgm:spPr/>
    </dgm:pt>
    <dgm:pt modelId="{FC30A219-E184-4130-A4CF-2DA8F8614DEE}" type="pres">
      <dgm:prSet presAssocID="{E11B544F-1619-43B0-9419-0D1562CBAC9A}" presName="compNode" presStyleCnt="0"/>
      <dgm:spPr/>
    </dgm:pt>
    <dgm:pt modelId="{54612E6A-1AEA-4ACF-8FB3-5EAB00E27CC5}" type="pres">
      <dgm:prSet presAssocID="{E11B544F-1619-43B0-9419-0D1562CBAC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4C8E68B-26D7-4907-8AE9-49E24897369E}" type="pres">
      <dgm:prSet presAssocID="{E11B544F-1619-43B0-9419-0D1562CBAC9A}" presName="iconSpace" presStyleCnt="0"/>
      <dgm:spPr/>
    </dgm:pt>
    <dgm:pt modelId="{35E64095-5331-4BEF-9C23-EB6DC0E1B151}" type="pres">
      <dgm:prSet presAssocID="{E11B544F-1619-43B0-9419-0D1562CBAC9A}" presName="parTx" presStyleLbl="revTx" presStyleIdx="0" presStyleCnt="4">
        <dgm:presLayoutVars>
          <dgm:chMax val="0"/>
          <dgm:chPref val="0"/>
        </dgm:presLayoutVars>
      </dgm:prSet>
      <dgm:spPr/>
    </dgm:pt>
    <dgm:pt modelId="{6F45C90C-E200-4154-BD74-EC8479876CB1}" type="pres">
      <dgm:prSet presAssocID="{E11B544F-1619-43B0-9419-0D1562CBAC9A}" presName="txSpace" presStyleCnt="0"/>
      <dgm:spPr/>
    </dgm:pt>
    <dgm:pt modelId="{E93399C7-1697-4923-B148-1D8E8D1AFBEB}" type="pres">
      <dgm:prSet presAssocID="{E11B544F-1619-43B0-9419-0D1562CBAC9A}" presName="desTx" presStyleLbl="revTx" presStyleIdx="1" presStyleCnt="4">
        <dgm:presLayoutVars/>
      </dgm:prSet>
      <dgm:spPr/>
    </dgm:pt>
    <dgm:pt modelId="{A25946EC-3076-430B-81BE-C2C0D7713544}" type="pres">
      <dgm:prSet presAssocID="{2F8DA82D-F1FA-46EB-A42B-C70971517685}" presName="sibTrans" presStyleCnt="0"/>
      <dgm:spPr/>
    </dgm:pt>
    <dgm:pt modelId="{4E0BB8A6-1707-47EC-B624-7D861B72DDB8}" type="pres">
      <dgm:prSet presAssocID="{984646E3-1D2A-4CE5-A5ED-8C0D7B9E6BC0}" presName="compNode" presStyleCnt="0"/>
      <dgm:spPr/>
    </dgm:pt>
    <dgm:pt modelId="{8C22386F-F565-4BBE-92F2-E4F89506E251}" type="pres">
      <dgm:prSet presAssocID="{984646E3-1D2A-4CE5-A5ED-8C0D7B9E6B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C1D5F8A-A91B-4850-9204-5F3A252E1E62}" type="pres">
      <dgm:prSet presAssocID="{984646E3-1D2A-4CE5-A5ED-8C0D7B9E6BC0}" presName="iconSpace" presStyleCnt="0"/>
      <dgm:spPr/>
    </dgm:pt>
    <dgm:pt modelId="{343DE60C-0FE7-4F19-B999-DCD8CDA088D7}" type="pres">
      <dgm:prSet presAssocID="{984646E3-1D2A-4CE5-A5ED-8C0D7B9E6BC0}" presName="parTx" presStyleLbl="revTx" presStyleIdx="2" presStyleCnt="4">
        <dgm:presLayoutVars>
          <dgm:chMax val="0"/>
          <dgm:chPref val="0"/>
        </dgm:presLayoutVars>
      </dgm:prSet>
      <dgm:spPr/>
    </dgm:pt>
    <dgm:pt modelId="{DA00FD31-BC89-4642-A3FD-B9535A8572C6}" type="pres">
      <dgm:prSet presAssocID="{984646E3-1D2A-4CE5-A5ED-8C0D7B9E6BC0}" presName="txSpace" presStyleCnt="0"/>
      <dgm:spPr/>
    </dgm:pt>
    <dgm:pt modelId="{B4C170CE-0EF3-4F3B-ADA8-6EB459B4F731}" type="pres">
      <dgm:prSet presAssocID="{984646E3-1D2A-4CE5-A5ED-8C0D7B9E6BC0}" presName="desTx" presStyleLbl="revTx" presStyleIdx="3" presStyleCnt="4">
        <dgm:presLayoutVars/>
      </dgm:prSet>
      <dgm:spPr/>
    </dgm:pt>
  </dgm:ptLst>
  <dgm:cxnLst>
    <dgm:cxn modelId="{0AE74027-98A8-4A66-A01A-C6B0C001D283}" srcId="{984646E3-1D2A-4CE5-A5ED-8C0D7B9E6BC0}" destId="{54DD4F43-2E60-4FF2-958F-42AA0DBF5CD9}" srcOrd="2" destOrd="0" parTransId="{407FB509-A7A2-430A-B979-F512A7729732}" sibTransId="{1AE29857-4C99-4F34-BC56-803D399DF9CF}"/>
    <dgm:cxn modelId="{585B9129-1B09-48DD-AAE7-93F07784850F}" type="presOf" srcId="{75A8900C-28B1-4FF9-A2C8-167A02E3EFC6}" destId="{E93399C7-1697-4923-B148-1D8E8D1AFBEB}" srcOrd="0" destOrd="1" presId="urn:microsoft.com/office/officeart/2018/5/layout/CenteredIconLabelDescriptionList"/>
    <dgm:cxn modelId="{3C0FF55B-009B-4E45-A1C8-65BA3FE3A0BE}" type="presOf" srcId="{54DD4F43-2E60-4FF2-958F-42AA0DBF5CD9}" destId="{B4C170CE-0EF3-4F3B-ADA8-6EB459B4F731}" srcOrd="0" destOrd="2" presId="urn:microsoft.com/office/officeart/2018/5/layout/CenteredIconLabelDescriptionList"/>
    <dgm:cxn modelId="{398F005E-C15A-4517-850D-135F5038E301}" type="presOf" srcId="{806CB00A-F225-4627-8BBD-895C9BC2711A}" destId="{B4C170CE-0EF3-4F3B-ADA8-6EB459B4F731}" srcOrd="0" destOrd="0" presId="urn:microsoft.com/office/officeart/2018/5/layout/CenteredIconLabelDescriptionList"/>
    <dgm:cxn modelId="{3535E564-7E44-449A-99D8-F01969162DB9}" srcId="{0E228FCA-097D-40BA-AB3C-F7B9CCBA849A}" destId="{984646E3-1D2A-4CE5-A5ED-8C0D7B9E6BC0}" srcOrd="1" destOrd="0" parTransId="{3952352D-2A85-43EE-A973-32DDAAD67ADB}" sibTransId="{922B88E5-2BDF-4955-AC98-DBE62E9CAF59}"/>
    <dgm:cxn modelId="{67A29A53-509D-4629-8508-BB487BDBAA07}" srcId="{984646E3-1D2A-4CE5-A5ED-8C0D7B9E6BC0}" destId="{806CB00A-F225-4627-8BBD-895C9BC2711A}" srcOrd="0" destOrd="0" parTransId="{8D8F582C-D4EF-4CA8-8DB4-1056C90ACF09}" sibTransId="{7C72E51D-8B60-4985-9239-110967A421B3}"/>
    <dgm:cxn modelId="{3A701A90-228A-4F31-8A6A-CB57C69B5CF9}" type="presOf" srcId="{3D8AA8EF-3C2C-43E5-8018-A34A2FBA380C}" destId="{E93399C7-1697-4923-B148-1D8E8D1AFBEB}" srcOrd="0" destOrd="0" presId="urn:microsoft.com/office/officeart/2018/5/layout/CenteredIconLabelDescriptionList"/>
    <dgm:cxn modelId="{CA256190-D094-40B3-B55D-7BEC1D3545BF}" type="presOf" srcId="{E11B544F-1619-43B0-9419-0D1562CBAC9A}" destId="{35E64095-5331-4BEF-9C23-EB6DC0E1B151}" srcOrd="0" destOrd="0" presId="urn:microsoft.com/office/officeart/2018/5/layout/CenteredIconLabelDescriptionList"/>
    <dgm:cxn modelId="{59A23897-5CCC-4970-9D1A-5AA61B66B45E}" type="presOf" srcId="{A72AA7D8-4264-4BC0-B2D5-741941A09314}" destId="{B4C170CE-0EF3-4F3B-ADA8-6EB459B4F731}" srcOrd="0" destOrd="1" presId="urn:microsoft.com/office/officeart/2018/5/layout/CenteredIconLabelDescriptionList"/>
    <dgm:cxn modelId="{E2402A9A-2EAC-4FF8-860F-773506FA7C3B}" type="presOf" srcId="{8D874742-5BA9-4621-A1FD-80CBDDB77947}" destId="{E93399C7-1697-4923-B148-1D8E8D1AFBEB}" srcOrd="0" destOrd="2" presId="urn:microsoft.com/office/officeart/2018/5/layout/CenteredIconLabelDescriptionList"/>
    <dgm:cxn modelId="{E052E2B6-1273-46CE-B5AF-A7275AA168EC}" srcId="{0E228FCA-097D-40BA-AB3C-F7B9CCBA849A}" destId="{E11B544F-1619-43B0-9419-0D1562CBAC9A}" srcOrd="0" destOrd="0" parTransId="{FAB591F5-0300-4369-AF43-7233CC252835}" sibTransId="{2F8DA82D-F1FA-46EB-A42B-C70971517685}"/>
    <dgm:cxn modelId="{83FC40BB-F2A7-4D24-BF65-691025376D1B}" type="presOf" srcId="{984646E3-1D2A-4CE5-A5ED-8C0D7B9E6BC0}" destId="{343DE60C-0FE7-4F19-B999-DCD8CDA088D7}" srcOrd="0" destOrd="0" presId="urn:microsoft.com/office/officeart/2018/5/layout/CenteredIconLabelDescriptionList"/>
    <dgm:cxn modelId="{2B832AC1-4FA8-474A-92AA-F3F98420DFD1}" srcId="{984646E3-1D2A-4CE5-A5ED-8C0D7B9E6BC0}" destId="{A72AA7D8-4264-4BC0-B2D5-741941A09314}" srcOrd="1" destOrd="0" parTransId="{6E4C0BD0-DF7E-4092-9215-C8B6FD9B9799}" sibTransId="{07AAE138-AD02-4E6F-8527-315E071D0B9D}"/>
    <dgm:cxn modelId="{E3EDD4E7-D05B-462C-A8F7-F78B8C0869AC}" srcId="{E11B544F-1619-43B0-9419-0D1562CBAC9A}" destId="{3D8AA8EF-3C2C-43E5-8018-A34A2FBA380C}" srcOrd="0" destOrd="0" parTransId="{E2C6D0F4-2E3D-412D-9B49-45D2087A8231}" sibTransId="{0A650266-EA75-4874-B09F-C5AAA8AE0C8F}"/>
    <dgm:cxn modelId="{B94042E9-B244-4E0E-89B2-529CE87E6201}" type="presOf" srcId="{0E228FCA-097D-40BA-AB3C-F7B9CCBA849A}" destId="{07B9288F-617F-4A30-A94D-1D45F3A717EF}" srcOrd="0" destOrd="0" presId="urn:microsoft.com/office/officeart/2018/5/layout/CenteredIconLabelDescriptionList"/>
    <dgm:cxn modelId="{279260FA-A042-40F2-B560-5D9DEEAF3225}" srcId="{E11B544F-1619-43B0-9419-0D1562CBAC9A}" destId="{75A8900C-28B1-4FF9-A2C8-167A02E3EFC6}" srcOrd="1" destOrd="0" parTransId="{714CA58E-26EF-4BF2-8E04-0A2BA6E4A052}" sibTransId="{A6F25C8A-CC7B-416F-A0C6-9B3FBAC22590}"/>
    <dgm:cxn modelId="{332A30FD-EF7E-4AEF-BF33-B4B3E924C040}" srcId="{E11B544F-1619-43B0-9419-0D1562CBAC9A}" destId="{8D874742-5BA9-4621-A1FD-80CBDDB77947}" srcOrd="2" destOrd="0" parTransId="{0E5DBAE4-200D-447D-AB61-27FFE4428CF7}" sibTransId="{1699193B-5091-4A49-8D17-A379FC1E1B7A}"/>
    <dgm:cxn modelId="{77B3510D-0CB8-4D11-B664-EC235952FAB3}" type="presParOf" srcId="{07B9288F-617F-4A30-A94D-1D45F3A717EF}" destId="{FC30A219-E184-4130-A4CF-2DA8F8614DEE}" srcOrd="0" destOrd="0" presId="urn:microsoft.com/office/officeart/2018/5/layout/CenteredIconLabelDescriptionList"/>
    <dgm:cxn modelId="{894D3AD5-81CD-4280-A558-C4929A117929}" type="presParOf" srcId="{FC30A219-E184-4130-A4CF-2DA8F8614DEE}" destId="{54612E6A-1AEA-4ACF-8FB3-5EAB00E27CC5}" srcOrd="0" destOrd="0" presId="urn:microsoft.com/office/officeart/2018/5/layout/CenteredIconLabelDescriptionList"/>
    <dgm:cxn modelId="{57441231-60DE-4E65-9A37-E0F26E0BC22F}" type="presParOf" srcId="{FC30A219-E184-4130-A4CF-2DA8F8614DEE}" destId="{14C8E68B-26D7-4907-8AE9-49E24897369E}" srcOrd="1" destOrd="0" presId="urn:microsoft.com/office/officeart/2018/5/layout/CenteredIconLabelDescriptionList"/>
    <dgm:cxn modelId="{D5DB06D7-40E4-47EF-866D-0D950F1AEFBA}" type="presParOf" srcId="{FC30A219-E184-4130-A4CF-2DA8F8614DEE}" destId="{35E64095-5331-4BEF-9C23-EB6DC0E1B151}" srcOrd="2" destOrd="0" presId="urn:microsoft.com/office/officeart/2018/5/layout/CenteredIconLabelDescriptionList"/>
    <dgm:cxn modelId="{A7C684F1-C079-48AA-8389-9C1666A46A0D}" type="presParOf" srcId="{FC30A219-E184-4130-A4CF-2DA8F8614DEE}" destId="{6F45C90C-E200-4154-BD74-EC8479876CB1}" srcOrd="3" destOrd="0" presId="urn:microsoft.com/office/officeart/2018/5/layout/CenteredIconLabelDescriptionList"/>
    <dgm:cxn modelId="{C80E1F10-96F7-46D1-8D41-7F82A44F2010}" type="presParOf" srcId="{FC30A219-E184-4130-A4CF-2DA8F8614DEE}" destId="{E93399C7-1697-4923-B148-1D8E8D1AFBEB}" srcOrd="4" destOrd="0" presId="urn:microsoft.com/office/officeart/2018/5/layout/CenteredIconLabelDescriptionList"/>
    <dgm:cxn modelId="{B492C7A3-AE13-4A63-B466-5D7128C38B92}" type="presParOf" srcId="{07B9288F-617F-4A30-A94D-1D45F3A717EF}" destId="{A25946EC-3076-430B-81BE-C2C0D7713544}" srcOrd="1" destOrd="0" presId="urn:microsoft.com/office/officeart/2018/5/layout/CenteredIconLabelDescriptionList"/>
    <dgm:cxn modelId="{E3B1D0D9-774A-492B-92E0-34FC0C80A0C5}" type="presParOf" srcId="{07B9288F-617F-4A30-A94D-1D45F3A717EF}" destId="{4E0BB8A6-1707-47EC-B624-7D861B72DDB8}" srcOrd="2" destOrd="0" presId="urn:microsoft.com/office/officeart/2018/5/layout/CenteredIconLabelDescriptionList"/>
    <dgm:cxn modelId="{FBE5F5BD-088F-471B-A5BE-9F5268BA4B6D}" type="presParOf" srcId="{4E0BB8A6-1707-47EC-B624-7D861B72DDB8}" destId="{8C22386F-F565-4BBE-92F2-E4F89506E251}" srcOrd="0" destOrd="0" presId="urn:microsoft.com/office/officeart/2018/5/layout/CenteredIconLabelDescriptionList"/>
    <dgm:cxn modelId="{A8837F42-5671-40B2-95C1-E0C9447CCE36}" type="presParOf" srcId="{4E0BB8A6-1707-47EC-B624-7D861B72DDB8}" destId="{8C1D5F8A-A91B-4850-9204-5F3A252E1E62}" srcOrd="1" destOrd="0" presId="urn:microsoft.com/office/officeart/2018/5/layout/CenteredIconLabelDescriptionList"/>
    <dgm:cxn modelId="{DF635515-0CE1-4E2E-91D0-F8CFDCCD55B1}" type="presParOf" srcId="{4E0BB8A6-1707-47EC-B624-7D861B72DDB8}" destId="{343DE60C-0FE7-4F19-B999-DCD8CDA088D7}" srcOrd="2" destOrd="0" presId="urn:microsoft.com/office/officeart/2018/5/layout/CenteredIconLabelDescriptionList"/>
    <dgm:cxn modelId="{EC6A7DF2-86E6-46D4-9302-038CBE913203}" type="presParOf" srcId="{4E0BB8A6-1707-47EC-B624-7D861B72DDB8}" destId="{DA00FD31-BC89-4642-A3FD-B9535A8572C6}" srcOrd="3" destOrd="0" presId="urn:microsoft.com/office/officeart/2018/5/layout/CenteredIconLabelDescriptionList"/>
    <dgm:cxn modelId="{90542587-0134-4194-B37F-16F99763E2A6}" type="presParOf" srcId="{4E0BB8A6-1707-47EC-B624-7D861B72DDB8}" destId="{B4C170CE-0EF3-4F3B-ADA8-6EB459B4F73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228FCA-097D-40BA-AB3C-F7B9CCBA849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11B544F-1619-43B0-9419-0D1562CBAC9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MV * Patterns</a:t>
          </a:r>
        </a:p>
      </dgm:t>
    </dgm:pt>
    <dgm:pt modelId="{FAB591F5-0300-4369-AF43-7233CC252835}" type="parTrans" cxnId="{E052E2B6-1273-46CE-B5AF-A7275AA168EC}">
      <dgm:prSet/>
      <dgm:spPr/>
      <dgm:t>
        <a:bodyPr/>
        <a:lstStyle/>
        <a:p>
          <a:endParaRPr lang="en-US"/>
        </a:p>
      </dgm:t>
    </dgm:pt>
    <dgm:pt modelId="{2F8DA82D-F1FA-46EB-A42B-C70971517685}" type="sibTrans" cxnId="{E052E2B6-1273-46CE-B5AF-A7275AA168EC}">
      <dgm:prSet/>
      <dgm:spPr/>
      <dgm:t>
        <a:bodyPr/>
        <a:lstStyle/>
        <a:p>
          <a:endParaRPr lang="en-US"/>
        </a:p>
      </dgm:t>
    </dgm:pt>
    <dgm:pt modelId="{3D8AA8EF-3C2C-43E5-8018-A34A2FBA38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MVC </a:t>
          </a:r>
        </a:p>
      </dgm:t>
    </dgm:pt>
    <dgm:pt modelId="{E2C6D0F4-2E3D-412D-9B49-45D2087A8231}" type="parTrans" cxnId="{E3EDD4E7-D05B-462C-A8F7-F78B8C0869AC}">
      <dgm:prSet/>
      <dgm:spPr/>
      <dgm:t>
        <a:bodyPr/>
        <a:lstStyle/>
        <a:p>
          <a:endParaRPr lang="en-US"/>
        </a:p>
      </dgm:t>
    </dgm:pt>
    <dgm:pt modelId="{0A650266-EA75-4874-B09F-C5AAA8AE0C8F}" type="sibTrans" cxnId="{E3EDD4E7-D05B-462C-A8F7-F78B8C0869AC}">
      <dgm:prSet/>
      <dgm:spPr/>
      <dgm:t>
        <a:bodyPr/>
        <a:lstStyle/>
        <a:p>
          <a:endParaRPr lang="en-US"/>
        </a:p>
      </dgm:t>
    </dgm:pt>
    <dgm:pt modelId="{75A8900C-28B1-4FF9-A2C8-167A02E3EF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MVP </a:t>
          </a:r>
        </a:p>
      </dgm:t>
    </dgm:pt>
    <dgm:pt modelId="{714CA58E-26EF-4BF2-8E04-0A2BA6E4A052}" type="parTrans" cxnId="{279260FA-A042-40F2-B560-5D9DEEAF3225}">
      <dgm:prSet/>
      <dgm:spPr/>
      <dgm:t>
        <a:bodyPr/>
        <a:lstStyle/>
        <a:p>
          <a:endParaRPr lang="en-US"/>
        </a:p>
      </dgm:t>
    </dgm:pt>
    <dgm:pt modelId="{A6F25C8A-CC7B-416F-A0C6-9B3FBAC22590}" type="sibTrans" cxnId="{279260FA-A042-40F2-B560-5D9DEEAF3225}">
      <dgm:prSet/>
      <dgm:spPr/>
      <dgm:t>
        <a:bodyPr/>
        <a:lstStyle/>
        <a:p>
          <a:endParaRPr lang="en-US"/>
        </a:p>
      </dgm:t>
    </dgm:pt>
    <dgm:pt modelId="{8D874742-5BA9-4621-A1FD-80CBDDB779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MVVM</a:t>
          </a:r>
        </a:p>
      </dgm:t>
    </dgm:pt>
    <dgm:pt modelId="{0E5DBAE4-200D-447D-AB61-27FFE4428CF7}" type="parTrans" cxnId="{332A30FD-EF7E-4AEF-BF33-B4B3E924C040}">
      <dgm:prSet/>
      <dgm:spPr/>
      <dgm:t>
        <a:bodyPr/>
        <a:lstStyle/>
        <a:p>
          <a:endParaRPr lang="en-US"/>
        </a:p>
      </dgm:t>
    </dgm:pt>
    <dgm:pt modelId="{1699193B-5091-4A49-8D17-A379FC1E1B7A}" type="sibTrans" cxnId="{332A30FD-EF7E-4AEF-BF33-B4B3E924C040}">
      <dgm:prSet/>
      <dgm:spPr/>
      <dgm:t>
        <a:bodyPr/>
        <a:lstStyle/>
        <a:p>
          <a:endParaRPr lang="en-US"/>
        </a:p>
      </dgm:t>
    </dgm:pt>
    <dgm:pt modelId="{984646E3-1D2A-4CE5-A5ED-8C0D7B9E6BC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XAML </a:t>
          </a:r>
        </a:p>
      </dgm:t>
    </dgm:pt>
    <dgm:pt modelId="{3952352D-2A85-43EE-A973-32DDAAD67ADB}" type="parTrans" cxnId="{3535E564-7E44-449A-99D8-F01969162DB9}">
      <dgm:prSet/>
      <dgm:spPr/>
      <dgm:t>
        <a:bodyPr/>
        <a:lstStyle/>
        <a:p>
          <a:endParaRPr lang="en-US"/>
        </a:p>
      </dgm:t>
    </dgm:pt>
    <dgm:pt modelId="{922B88E5-2BDF-4955-AC98-DBE62E9CAF59}" type="sibTrans" cxnId="{3535E564-7E44-449A-99D8-F01969162DB9}">
      <dgm:prSet/>
      <dgm:spPr/>
      <dgm:t>
        <a:bodyPr/>
        <a:lstStyle/>
        <a:p>
          <a:endParaRPr lang="en-US"/>
        </a:p>
      </dgm:t>
    </dgm:pt>
    <dgm:pt modelId="{806CB00A-F225-4627-8BBD-895C9BC271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Basics </a:t>
          </a:r>
        </a:p>
        <a:p>
          <a:pPr>
            <a:lnSpc>
              <a:spcPct val="100000"/>
            </a:lnSpc>
          </a:pPr>
          <a:r>
            <a:rPr lang="en-US" dirty="0"/>
            <a:t>Navigations</a:t>
          </a:r>
        </a:p>
        <a:p>
          <a:pPr>
            <a:lnSpc>
              <a:spcPct val="100000"/>
            </a:lnSpc>
          </a:pPr>
          <a:r>
            <a:rPr lang="en-US" dirty="0"/>
            <a:t>Layouts</a:t>
          </a:r>
        </a:p>
      </dgm:t>
    </dgm:pt>
    <dgm:pt modelId="{8D8F582C-D4EF-4CA8-8DB4-1056C90ACF09}" type="parTrans" cxnId="{67A29A53-509D-4629-8508-BB487BDBAA07}">
      <dgm:prSet/>
      <dgm:spPr/>
      <dgm:t>
        <a:bodyPr/>
        <a:lstStyle/>
        <a:p>
          <a:endParaRPr lang="en-US"/>
        </a:p>
      </dgm:t>
    </dgm:pt>
    <dgm:pt modelId="{7C72E51D-8B60-4985-9239-110967A421B3}" type="sibTrans" cxnId="{67A29A53-509D-4629-8508-BB487BDBAA07}">
      <dgm:prSet/>
      <dgm:spPr/>
      <dgm:t>
        <a:bodyPr/>
        <a:lstStyle/>
        <a:p>
          <a:endParaRPr lang="en-US"/>
        </a:p>
      </dgm:t>
    </dgm:pt>
    <dgm:pt modelId="{A72AA7D8-4264-4BC0-B2D5-741941A093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Binding and View Refresh</a:t>
          </a:r>
        </a:p>
      </dgm:t>
    </dgm:pt>
    <dgm:pt modelId="{6E4C0BD0-DF7E-4092-9215-C8B6FD9B9799}" type="parTrans" cxnId="{2B832AC1-4FA8-474A-92AA-F3F98420DFD1}">
      <dgm:prSet/>
      <dgm:spPr/>
      <dgm:t>
        <a:bodyPr/>
        <a:lstStyle/>
        <a:p>
          <a:endParaRPr lang="en-US"/>
        </a:p>
      </dgm:t>
    </dgm:pt>
    <dgm:pt modelId="{07AAE138-AD02-4E6F-8527-315E071D0B9D}" type="sibTrans" cxnId="{2B832AC1-4FA8-474A-92AA-F3F98420DFD1}">
      <dgm:prSet/>
      <dgm:spPr/>
      <dgm:t>
        <a:bodyPr/>
        <a:lstStyle/>
        <a:p>
          <a:endParaRPr lang="en-US"/>
        </a:p>
      </dgm:t>
    </dgm:pt>
    <dgm:pt modelId="{54DD4F43-2E60-4FF2-958F-42AA0DBF5C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</a:t>
          </a:r>
        </a:p>
      </dgm:t>
    </dgm:pt>
    <dgm:pt modelId="{407FB509-A7A2-430A-B979-F512A7729732}" type="parTrans" cxnId="{0AE74027-98A8-4A66-A01A-C6B0C001D283}">
      <dgm:prSet/>
      <dgm:spPr/>
      <dgm:t>
        <a:bodyPr/>
        <a:lstStyle/>
        <a:p>
          <a:endParaRPr lang="en-US"/>
        </a:p>
      </dgm:t>
    </dgm:pt>
    <dgm:pt modelId="{1AE29857-4C99-4F34-BC56-803D399DF9CF}" type="sibTrans" cxnId="{0AE74027-98A8-4A66-A01A-C6B0C001D283}">
      <dgm:prSet/>
      <dgm:spPr/>
      <dgm:t>
        <a:bodyPr/>
        <a:lstStyle/>
        <a:p>
          <a:endParaRPr lang="en-US"/>
        </a:p>
      </dgm:t>
    </dgm:pt>
    <dgm:pt modelId="{07B9288F-617F-4A30-A94D-1D45F3A717EF}" type="pres">
      <dgm:prSet presAssocID="{0E228FCA-097D-40BA-AB3C-F7B9CCBA849A}" presName="root" presStyleCnt="0">
        <dgm:presLayoutVars>
          <dgm:dir/>
          <dgm:resizeHandles val="exact"/>
        </dgm:presLayoutVars>
      </dgm:prSet>
      <dgm:spPr/>
    </dgm:pt>
    <dgm:pt modelId="{FC30A219-E184-4130-A4CF-2DA8F8614DEE}" type="pres">
      <dgm:prSet presAssocID="{E11B544F-1619-43B0-9419-0D1562CBAC9A}" presName="compNode" presStyleCnt="0"/>
      <dgm:spPr/>
    </dgm:pt>
    <dgm:pt modelId="{54612E6A-1AEA-4ACF-8FB3-5EAB00E27CC5}" type="pres">
      <dgm:prSet presAssocID="{E11B544F-1619-43B0-9419-0D1562CBAC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4C8E68B-26D7-4907-8AE9-49E24897369E}" type="pres">
      <dgm:prSet presAssocID="{E11B544F-1619-43B0-9419-0D1562CBAC9A}" presName="iconSpace" presStyleCnt="0"/>
      <dgm:spPr/>
    </dgm:pt>
    <dgm:pt modelId="{35E64095-5331-4BEF-9C23-EB6DC0E1B151}" type="pres">
      <dgm:prSet presAssocID="{E11B544F-1619-43B0-9419-0D1562CBAC9A}" presName="parTx" presStyleLbl="revTx" presStyleIdx="0" presStyleCnt="4">
        <dgm:presLayoutVars>
          <dgm:chMax val="0"/>
          <dgm:chPref val="0"/>
        </dgm:presLayoutVars>
      </dgm:prSet>
      <dgm:spPr/>
    </dgm:pt>
    <dgm:pt modelId="{6F45C90C-E200-4154-BD74-EC8479876CB1}" type="pres">
      <dgm:prSet presAssocID="{E11B544F-1619-43B0-9419-0D1562CBAC9A}" presName="txSpace" presStyleCnt="0"/>
      <dgm:spPr/>
    </dgm:pt>
    <dgm:pt modelId="{E93399C7-1697-4923-B148-1D8E8D1AFBEB}" type="pres">
      <dgm:prSet presAssocID="{E11B544F-1619-43B0-9419-0D1562CBAC9A}" presName="desTx" presStyleLbl="revTx" presStyleIdx="1" presStyleCnt="4">
        <dgm:presLayoutVars/>
      </dgm:prSet>
      <dgm:spPr/>
    </dgm:pt>
    <dgm:pt modelId="{A25946EC-3076-430B-81BE-C2C0D7713544}" type="pres">
      <dgm:prSet presAssocID="{2F8DA82D-F1FA-46EB-A42B-C70971517685}" presName="sibTrans" presStyleCnt="0"/>
      <dgm:spPr/>
    </dgm:pt>
    <dgm:pt modelId="{4E0BB8A6-1707-47EC-B624-7D861B72DDB8}" type="pres">
      <dgm:prSet presAssocID="{984646E3-1D2A-4CE5-A5ED-8C0D7B9E6BC0}" presName="compNode" presStyleCnt="0"/>
      <dgm:spPr/>
    </dgm:pt>
    <dgm:pt modelId="{8C22386F-F565-4BBE-92F2-E4F89506E251}" type="pres">
      <dgm:prSet presAssocID="{984646E3-1D2A-4CE5-A5ED-8C0D7B9E6B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C1D5F8A-A91B-4850-9204-5F3A252E1E62}" type="pres">
      <dgm:prSet presAssocID="{984646E3-1D2A-4CE5-A5ED-8C0D7B9E6BC0}" presName="iconSpace" presStyleCnt="0"/>
      <dgm:spPr/>
    </dgm:pt>
    <dgm:pt modelId="{343DE60C-0FE7-4F19-B999-DCD8CDA088D7}" type="pres">
      <dgm:prSet presAssocID="{984646E3-1D2A-4CE5-A5ED-8C0D7B9E6BC0}" presName="parTx" presStyleLbl="revTx" presStyleIdx="2" presStyleCnt="4">
        <dgm:presLayoutVars>
          <dgm:chMax val="0"/>
          <dgm:chPref val="0"/>
        </dgm:presLayoutVars>
      </dgm:prSet>
      <dgm:spPr/>
    </dgm:pt>
    <dgm:pt modelId="{DA00FD31-BC89-4642-A3FD-B9535A8572C6}" type="pres">
      <dgm:prSet presAssocID="{984646E3-1D2A-4CE5-A5ED-8C0D7B9E6BC0}" presName="txSpace" presStyleCnt="0"/>
      <dgm:spPr/>
    </dgm:pt>
    <dgm:pt modelId="{B4C170CE-0EF3-4F3B-ADA8-6EB459B4F731}" type="pres">
      <dgm:prSet presAssocID="{984646E3-1D2A-4CE5-A5ED-8C0D7B9E6BC0}" presName="desTx" presStyleLbl="revTx" presStyleIdx="3" presStyleCnt="4">
        <dgm:presLayoutVars/>
      </dgm:prSet>
      <dgm:spPr/>
    </dgm:pt>
  </dgm:ptLst>
  <dgm:cxnLst>
    <dgm:cxn modelId="{0AE74027-98A8-4A66-A01A-C6B0C001D283}" srcId="{984646E3-1D2A-4CE5-A5ED-8C0D7B9E6BC0}" destId="{54DD4F43-2E60-4FF2-958F-42AA0DBF5CD9}" srcOrd="2" destOrd="0" parTransId="{407FB509-A7A2-430A-B979-F512A7729732}" sibTransId="{1AE29857-4C99-4F34-BC56-803D399DF9CF}"/>
    <dgm:cxn modelId="{585B9129-1B09-48DD-AAE7-93F07784850F}" type="presOf" srcId="{75A8900C-28B1-4FF9-A2C8-167A02E3EFC6}" destId="{E93399C7-1697-4923-B148-1D8E8D1AFBEB}" srcOrd="0" destOrd="1" presId="urn:microsoft.com/office/officeart/2018/5/layout/CenteredIconLabelDescriptionList"/>
    <dgm:cxn modelId="{3C0FF55B-009B-4E45-A1C8-65BA3FE3A0BE}" type="presOf" srcId="{54DD4F43-2E60-4FF2-958F-42AA0DBF5CD9}" destId="{B4C170CE-0EF3-4F3B-ADA8-6EB459B4F731}" srcOrd="0" destOrd="2" presId="urn:microsoft.com/office/officeart/2018/5/layout/CenteredIconLabelDescriptionList"/>
    <dgm:cxn modelId="{398F005E-C15A-4517-850D-135F5038E301}" type="presOf" srcId="{806CB00A-F225-4627-8BBD-895C9BC2711A}" destId="{B4C170CE-0EF3-4F3B-ADA8-6EB459B4F731}" srcOrd="0" destOrd="0" presId="urn:microsoft.com/office/officeart/2018/5/layout/CenteredIconLabelDescriptionList"/>
    <dgm:cxn modelId="{3535E564-7E44-449A-99D8-F01969162DB9}" srcId="{0E228FCA-097D-40BA-AB3C-F7B9CCBA849A}" destId="{984646E3-1D2A-4CE5-A5ED-8C0D7B9E6BC0}" srcOrd="1" destOrd="0" parTransId="{3952352D-2A85-43EE-A973-32DDAAD67ADB}" sibTransId="{922B88E5-2BDF-4955-AC98-DBE62E9CAF59}"/>
    <dgm:cxn modelId="{67A29A53-509D-4629-8508-BB487BDBAA07}" srcId="{984646E3-1D2A-4CE5-A5ED-8C0D7B9E6BC0}" destId="{806CB00A-F225-4627-8BBD-895C9BC2711A}" srcOrd="0" destOrd="0" parTransId="{8D8F582C-D4EF-4CA8-8DB4-1056C90ACF09}" sibTransId="{7C72E51D-8B60-4985-9239-110967A421B3}"/>
    <dgm:cxn modelId="{3A701A90-228A-4F31-8A6A-CB57C69B5CF9}" type="presOf" srcId="{3D8AA8EF-3C2C-43E5-8018-A34A2FBA380C}" destId="{E93399C7-1697-4923-B148-1D8E8D1AFBEB}" srcOrd="0" destOrd="0" presId="urn:microsoft.com/office/officeart/2018/5/layout/CenteredIconLabelDescriptionList"/>
    <dgm:cxn modelId="{CA256190-D094-40B3-B55D-7BEC1D3545BF}" type="presOf" srcId="{E11B544F-1619-43B0-9419-0D1562CBAC9A}" destId="{35E64095-5331-4BEF-9C23-EB6DC0E1B151}" srcOrd="0" destOrd="0" presId="urn:microsoft.com/office/officeart/2018/5/layout/CenteredIconLabelDescriptionList"/>
    <dgm:cxn modelId="{59A23897-5CCC-4970-9D1A-5AA61B66B45E}" type="presOf" srcId="{A72AA7D8-4264-4BC0-B2D5-741941A09314}" destId="{B4C170CE-0EF3-4F3B-ADA8-6EB459B4F731}" srcOrd="0" destOrd="1" presId="urn:microsoft.com/office/officeart/2018/5/layout/CenteredIconLabelDescriptionList"/>
    <dgm:cxn modelId="{E2402A9A-2EAC-4FF8-860F-773506FA7C3B}" type="presOf" srcId="{8D874742-5BA9-4621-A1FD-80CBDDB77947}" destId="{E93399C7-1697-4923-B148-1D8E8D1AFBEB}" srcOrd="0" destOrd="2" presId="urn:microsoft.com/office/officeart/2018/5/layout/CenteredIconLabelDescriptionList"/>
    <dgm:cxn modelId="{E052E2B6-1273-46CE-B5AF-A7275AA168EC}" srcId="{0E228FCA-097D-40BA-AB3C-F7B9CCBA849A}" destId="{E11B544F-1619-43B0-9419-0D1562CBAC9A}" srcOrd="0" destOrd="0" parTransId="{FAB591F5-0300-4369-AF43-7233CC252835}" sibTransId="{2F8DA82D-F1FA-46EB-A42B-C70971517685}"/>
    <dgm:cxn modelId="{83FC40BB-F2A7-4D24-BF65-691025376D1B}" type="presOf" srcId="{984646E3-1D2A-4CE5-A5ED-8C0D7B9E6BC0}" destId="{343DE60C-0FE7-4F19-B999-DCD8CDA088D7}" srcOrd="0" destOrd="0" presId="urn:microsoft.com/office/officeart/2018/5/layout/CenteredIconLabelDescriptionList"/>
    <dgm:cxn modelId="{2B832AC1-4FA8-474A-92AA-F3F98420DFD1}" srcId="{984646E3-1D2A-4CE5-A5ED-8C0D7B9E6BC0}" destId="{A72AA7D8-4264-4BC0-B2D5-741941A09314}" srcOrd="1" destOrd="0" parTransId="{6E4C0BD0-DF7E-4092-9215-C8B6FD9B9799}" sibTransId="{07AAE138-AD02-4E6F-8527-315E071D0B9D}"/>
    <dgm:cxn modelId="{E3EDD4E7-D05B-462C-A8F7-F78B8C0869AC}" srcId="{E11B544F-1619-43B0-9419-0D1562CBAC9A}" destId="{3D8AA8EF-3C2C-43E5-8018-A34A2FBA380C}" srcOrd="0" destOrd="0" parTransId="{E2C6D0F4-2E3D-412D-9B49-45D2087A8231}" sibTransId="{0A650266-EA75-4874-B09F-C5AAA8AE0C8F}"/>
    <dgm:cxn modelId="{B94042E9-B244-4E0E-89B2-529CE87E6201}" type="presOf" srcId="{0E228FCA-097D-40BA-AB3C-F7B9CCBA849A}" destId="{07B9288F-617F-4A30-A94D-1D45F3A717EF}" srcOrd="0" destOrd="0" presId="urn:microsoft.com/office/officeart/2018/5/layout/CenteredIconLabelDescriptionList"/>
    <dgm:cxn modelId="{279260FA-A042-40F2-B560-5D9DEEAF3225}" srcId="{E11B544F-1619-43B0-9419-0D1562CBAC9A}" destId="{75A8900C-28B1-4FF9-A2C8-167A02E3EFC6}" srcOrd="1" destOrd="0" parTransId="{714CA58E-26EF-4BF2-8E04-0A2BA6E4A052}" sibTransId="{A6F25C8A-CC7B-416F-A0C6-9B3FBAC22590}"/>
    <dgm:cxn modelId="{332A30FD-EF7E-4AEF-BF33-B4B3E924C040}" srcId="{E11B544F-1619-43B0-9419-0D1562CBAC9A}" destId="{8D874742-5BA9-4621-A1FD-80CBDDB77947}" srcOrd="2" destOrd="0" parTransId="{0E5DBAE4-200D-447D-AB61-27FFE4428CF7}" sibTransId="{1699193B-5091-4A49-8D17-A379FC1E1B7A}"/>
    <dgm:cxn modelId="{77B3510D-0CB8-4D11-B664-EC235952FAB3}" type="presParOf" srcId="{07B9288F-617F-4A30-A94D-1D45F3A717EF}" destId="{FC30A219-E184-4130-A4CF-2DA8F8614DEE}" srcOrd="0" destOrd="0" presId="urn:microsoft.com/office/officeart/2018/5/layout/CenteredIconLabelDescriptionList"/>
    <dgm:cxn modelId="{894D3AD5-81CD-4280-A558-C4929A117929}" type="presParOf" srcId="{FC30A219-E184-4130-A4CF-2DA8F8614DEE}" destId="{54612E6A-1AEA-4ACF-8FB3-5EAB00E27CC5}" srcOrd="0" destOrd="0" presId="urn:microsoft.com/office/officeart/2018/5/layout/CenteredIconLabelDescriptionList"/>
    <dgm:cxn modelId="{57441231-60DE-4E65-9A37-E0F26E0BC22F}" type="presParOf" srcId="{FC30A219-E184-4130-A4CF-2DA8F8614DEE}" destId="{14C8E68B-26D7-4907-8AE9-49E24897369E}" srcOrd="1" destOrd="0" presId="urn:microsoft.com/office/officeart/2018/5/layout/CenteredIconLabelDescriptionList"/>
    <dgm:cxn modelId="{D5DB06D7-40E4-47EF-866D-0D950F1AEFBA}" type="presParOf" srcId="{FC30A219-E184-4130-A4CF-2DA8F8614DEE}" destId="{35E64095-5331-4BEF-9C23-EB6DC0E1B151}" srcOrd="2" destOrd="0" presId="urn:microsoft.com/office/officeart/2018/5/layout/CenteredIconLabelDescriptionList"/>
    <dgm:cxn modelId="{A7C684F1-C079-48AA-8389-9C1666A46A0D}" type="presParOf" srcId="{FC30A219-E184-4130-A4CF-2DA8F8614DEE}" destId="{6F45C90C-E200-4154-BD74-EC8479876CB1}" srcOrd="3" destOrd="0" presId="urn:microsoft.com/office/officeart/2018/5/layout/CenteredIconLabelDescriptionList"/>
    <dgm:cxn modelId="{C80E1F10-96F7-46D1-8D41-7F82A44F2010}" type="presParOf" srcId="{FC30A219-E184-4130-A4CF-2DA8F8614DEE}" destId="{E93399C7-1697-4923-B148-1D8E8D1AFBEB}" srcOrd="4" destOrd="0" presId="urn:microsoft.com/office/officeart/2018/5/layout/CenteredIconLabelDescriptionList"/>
    <dgm:cxn modelId="{B492C7A3-AE13-4A63-B466-5D7128C38B92}" type="presParOf" srcId="{07B9288F-617F-4A30-A94D-1D45F3A717EF}" destId="{A25946EC-3076-430B-81BE-C2C0D7713544}" srcOrd="1" destOrd="0" presId="urn:microsoft.com/office/officeart/2018/5/layout/CenteredIconLabelDescriptionList"/>
    <dgm:cxn modelId="{E3B1D0D9-774A-492B-92E0-34FC0C80A0C5}" type="presParOf" srcId="{07B9288F-617F-4A30-A94D-1D45F3A717EF}" destId="{4E0BB8A6-1707-47EC-B624-7D861B72DDB8}" srcOrd="2" destOrd="0" presId="urn:microsoft.com/office/officeart/2018/5/layout/CenteredIconLabelDescriptionList"/>
    <dgm:cxn modelId="{FBE5F5BD-088F-471B-A5BE-9F5268BA4B6D}" type="presParOf" srcId="{4E0BB8A6-1707-47EC-B624-7D861B72DDB8}" destId="{8C22386F-F565-4BBE-92F2-E4F89506E251}" srcOrd="0" destOrd="0" presId="urn:microsoft.com/office/officeart/2018/5/layout/CenteredIconLabelDescriptionList"/>
    <dgm:cxn modelId="{A8837F42-5671-40B2-95C1-E0C9447CCE36}" type="presParOf" srcId="{4E0BB8A6-1707-47EC-B624-7D861B72DDB8}" destId="{8C1D5F8A-A91B-4850-9204-5F3A252E1E62}" srcOrd="1" destOrd="0" presId="urn:microsoft.com/office/officeart/2018/5/layout/CenteredIconLabelDescriptionList"/>
    <dgm:cxn modelId="{DF635515-0CE1-4E2E-91D0-F8CFDCCD55B1}" type="presParOf" srcId="{4E0BB8A6-1707-47EC-B624-7D861B72DDB8}" destId="{343DE60C-0FE7-4F19-B999-DCD8CDA088D7}" srcOrd="2" destOrd="0" presId="urn:microsoft.com/office/officeart/2018/5/layout/CenteredIconLabelDescriptionList"/>
    <dgm:cxn modelId="{EC6A7DF2-86E6-46D4-9302-038CBE913203}" type="presParOf" srcId="{4E0BB8A6-1707-47EC-B624-7D861B72DDB8}" destId="{DA00FD31-BC89-4642-A3FD-B9535A8572C6}" srcOrd="3" destOrd="0" presId="urn:microsoft.com/office/officeart/2018/5/layout/CenteredIconLabelDescriptionList"/>
    <dgm:cxn modelId="{90542587-0134-4194-B37F-16F99763E2A6}" type="presParOf" srcId="{4E0BB8A6-1707-47EC-B624-7D861B72DDB8}" destId="{B4C170CE-0EF3-4F3B-ADA8-6EB459B4F73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B05E7-B1ED-401C-B367-0727D81C3634}">
      <dsp:nvSpPr>
        <dsp:cNvPr id="0" name=""/>
        <dsp:cNvSpPr/>
      </dsp:nvSpPr>
      <dsp:spPr>
        <a:xfrm>
          <a:off x="289025" y="682908"/>
          <a:ext cx="897486" cy="89748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ACE9DD-2C2C-4D4E-A921-F1E4D44673FD}">
      <dsp:nvSpPr>
        <dsp:cNvPr id="0" name=""/>
        <dsp:cNvSpPr/>
      </dsp:nvSpPr>
      <dsp:spPr>
        <a:xfrm>
          <a:off x="480292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5C6221-1350-4793-90E6-E2C008D73853}">
      <dsp:nvSpPr>
        <dsp:cNvPr id="0" name=""/>
        <dsp:cNvSpPr/>
      </dsp:nvSpPr>
      <dsp:spPr>
        <a:xfrm>
          <a:off x="2123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Joined HMB 2.5 years ago </a:t>
          </a:r>
        </a:p>
      </dsp:txBody>
      <dsp:txXfrm>
        <a:off x="2123" y="1859939"/>
        <a:ext cx="1471289" cy="588515"/>
      </dsp:txXfrm>
    </dsp:sp>
    <dsp:sp modelId="{C408A7BA-BEC8-4BC3-818D-425776907724}">
      <dsp:nvSpPr>
        <dsp:cNvPr id="0" name=""/>
        <dsp:cNvSpPr/>
      </dsp:nvSpPr>
      <dsp:spPr>
        <a:xfrm>
          <a:off x="2017789" y="682908"/>
          <a:ext cx="897486" cy="89748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89CA3A-926B-4F29-B90B-EBF7A319E9A2}">
      <dsp:nvSpPr>
        <dsp:cNvPr id="0" name=""/>
        <dsp:cNvSpPr/>
      </dsp:nvSpPr>
      <dsp:spPr>
        <a:xfrm>
          <a:off x="2209057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71879-93F3-46C5-A387-403A678404C8}">
      <dsp:nvSpPr>
        <dsp:cNvPr id="0" name=""/>
        <dsp:cNvSpPr/>
      </dsp:nvSpPr>
      <dsp:spPr>
        <a:xfrm>
          <a:off x="1730888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Married with 3 Children </a:t>
          </a:r>
        </a:p>
      </dsp:txBody>
      <dsp:txXfrm>
        <a:off x="1730888" y="1859939"/>
        <a:ext cx="1471289" cy="588515"/>
      </dsp:txXfrm>
    </dsp:sp>
    <dsp:sp modelId="{9BA30F3B-2AE9-4AB5-8DC1-36E1D488343C}">
      <dsp:nvSpPr>
        <dsp:cNvPr id="0" name=""/>
        <dsp:cNvSpPr/>
      </dsp:nvSpPr>
      <dsp:spPr>
        <a:xfrm>
          <a:off x="3746554" y="682908"/>
          <a:ext cx="897486" cy="89748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2C2149-5BC8-4962-89F3-AE939B9A5236}">
      <dsp:nvSpPr>
        <dsp:cNvPr id="0" name=""/>
        <dsp:cNvSpPr/>
      </dsp:nvSpPr>
      <dsp:spPr>
        <a:xfrm>
          <a:off x="3937822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A46482-ADFC-44DC-AE6A-4C7F2A46F01B}">
      <dsp:nvSpPr>
        <dsp:cNvPr id="0" name=""/>
        <dsp:cNvSpPr/>
      </dsp:nvSpPr>
      <dsp:spPr>
        <a:xfrm>
          <a:off x="3459653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Hiking and Camping</a:t>
          </a:r>
        </a:p>
      </dsp:txBody>
      <dsp:txXfrm>
        <a:off x="3459653" y="1859939"/>
        <a:ext cx="1471289" cy="588515"/>
      </dsp:txXfrm>
    </dsp:sp>
    <dsp:sp modelId="{CB0E2BD8-57A2-4EDD-BA21-73039986998F}">
      <dsp:nvSpPr>
        <dsp:cNvPr id="0" name=""/>
        <dsp:cNvSpPr/>
      </dsp:nvSpPr>
      <dsp:spPr>
        <a:xfrm>
          <a:off x="5475319" y="682908"/>
          <a:ext cx="897486" cy="89748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677F9B-3740-4FF9-933F-D44B4E511E00}">
      <dsp:nvSpPr>
        <dsp:cNvPr id="0" name=""/>
        <dsp:cNvSpPr/>
      </dsp:nvSpPr>
      <dsp:spPr>
        <a:xfrm>
          <a:off x="5666586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65D473-FAE2-4158-AC30-7E6ACE460EB6}">
      <dsp:nvSpPr>
        <dsp:cNvPr id="0" name=""/>
        <dsp:cNvSpPr/>
      </dsp:nvSpPr>
      <dsp:spPr>
        <a:xfrm>
          <a:off x="5188417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 Kinds of Strategy Games (Chess to Fantasy Sports)</a:t>
          </a:r>
        </a:p>
      </dsp:txBody>
      <dsp:txXfrm>
        <a:off x="5188417" y="1859939"/>
        <a:ext cx="1471289" cy="588515"/>
      </dsp:txXfrm>
    </dsp:sp>
    <dsp:sp modelId="{BC914CB2-4369-4256-B274-1BC8B2AE9781}">
      <dsp:nvSpPr>
        <dsp:cNvPr id="0" name=""/>
        <dsp:cNvSpPr/>
      </dsp:nvSpPr>
      <dsp:spPr>
        <a:xfrm>
          <a:off x="7204083" y="682908"/>
          <a:ext cx="897486" cy="89748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9098F6-06BB-4223-B46F-F55F13AA0169}">
      <dsp:nvSpPr>
        <dsp:cNvPr id="0" name=""/>
        <dsp:cNvSpPr/>
      </dsp:nvSpPr>
      <dsp:spPr>
        <a:xfrm>
          <a:off x="7395351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83739D-075B-4FCD-AF7E-D0F24869B240}">
      <dsp:nvSpPr>
        <dsp:cNvPr id="0" name=""/>
        <dsp:cNvSpPr/>
      </dsp:nvSpPr>
      <dsp:spPr>
        <a:xfrm>
          <a:off x="6917182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Primarily Web Developer </a:t>
          </a:r>
        </a:p>
      </dsp:txBody>
      <dsp:txXfrm>
        <a:off x="6917182" y="1859939"/>
        <a:ext cx="1471289" cy="588515"/>
      </dsp:txXfrm>
    </dsp:sp>
    <dsp:sp modelId="{EBEE3004-0305-43D8-A46D-255D2FCAFB71}">
      <dsp:nvSpPr>
        <dsp:cNvPr id="0" name=""/>
        <dsp:cNvSpPr/>
      </dsp:nvSpPr>
      <dsp:spPr>
        <a:xfrm>
          <a:off x="8932848" y="682908"/>
          <a:ext cx="897486" cy="89748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FC57C7-E784-46E0-B560-706D02A4BA6B}">
      <dsp:nvSpPr>
        <dsp:cNvPr id="0" name=""/>
        <dsp:cNvSpPr/>
      </dsp:nvSpPr>
      <dsp:spPr>
        <a:xfrm>
          <a:off x="9124116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86CDD-A5C6-4E9A-A138-5AA1B933A886}">
      <dsp:nvSpPr>
        <dsp:cNvPr id="0" name=""/>
        <dsp:cNvSpPr/>
      </dsp:nvSpPr>
      <dsp:spPr>
        <a:xfrm>
          <a:off x="8645947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No Native Mobile Experience</a:t>
          </a:r>
        </a:p>
      </dsp:txBody>
      <dsp:txXfrm>
        <a:off x="8645947" y="1859939"/>
        <a:ext cx="1471289" cy="588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12E6A-1AEA-4ACF-8FB3-5EAB00E27CC5}">
      <dsp:nvSpPr>
        <dsp:cNvPr id="0" name=""/>
        <dsp:cNvSpPr/>
      </dsp:nvSpPr>
      <dsp:spPr>
        <a:xfrm>
          <a:off x="1772110" y="0"/>
          <a:ext cx="1509048" cy="1412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64095-5331-4BEF-9C23-EB6DC0E1B151}">
      <dsp:nvSpPr>
        <dsp:cNvPr id="0" name=""/>
        <dsp:cNvSpPr/>
      </dsp:nvSpPr>
      <dsp:spPr>
        <a:xfrm>
          <a:off x="370851" y="1537952"/>
          <a:ext cx="4311566" cy="605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MV * Patterns</a:t>
          </a:r>
        </a:p>
      </dsp:txBody>
      <dsp:txXfrm>
        <a:off x="370851" y="1537952"/>
        <a:ext cx="4311566" cy="605176"/>
      </dsp:txXfrm>
    </dsp:sp>
    <dsp:sp modelId="{E93399C7-1697-4923-B148-1D8E8D1AFBEB}">
      <dsp:nvSpPr>
        <dsp:cNvPr id="0" name=""/>
        <dsp:cNvSpPr/>
      </dsp:nvSpPr>
      <dsp:spPr>
        <a:xfrm>
          <a:off x="370851" y="2201675"/>
          <a:ext cx="4311566" cy="929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MVC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MVP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MVVM</a:t>
          </a:r>
        </a:p>
      </dsp:txBody>
      <dsp:txXfrm>
        <a:off x="370851" y="2201675"/>
        <a:ext cx="4311566" cy="929688"/>
      </dsp:txXfrm>
    </dsp:sp>
    <dsp:sp modelId="{8C22386F-F565-4BBE-92F2-E4F89506E251}">
      <dsp:nvSpPr>
        <dsp:cNvPr id="0" name=""/>
        <dsp:cNvSpPr/>
      </dsp:nvSpPr>
      <dsp:spPr>
        <a:xfrm>
          <a:off x="6838201" y="0"/>
          <a:ext cx="1509048" cy="1412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DE60C-0FE7-4F19-B999-DCD8CDA088D7}">
      <dsp:nvSpPr>
        <dsp:cNvPr id="0" name=""/>
        <dsp:cNvSpPr/>
      </dsp:nvSpPr>
      <dsp:spPr>
        <a:xfrm>
          <a:off x="5436942" y="1537952"/>
          <a:ext cx="4311566" cy="605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XAML </a:t>
          </a:r>
        </a:p>
      </dsp:txBody>
      <dsp:txXfrm>
        <a:off x="5436942" y="1537952"/>
        <a:ext cx="4311566" cy="605176"/>
      </dsp:txXfrm>
    </dsp:sp>
    <dsp:sp modelId="{B4C170CE-0EF3-4F3B-ADA8-6EB459B4F731}">
      <dsp:nvSpPr>
        <dsp:cNvPr id="0" name=""/>
        <dsp:cNvSpPr/>
      </dsp:nvSpPr>
      <dsp:spPr>
        <a:xfrm>
          <a:off x="5436942" y="2201675"/>
          <a:ext cx="4311566" cy="929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Basics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Navigations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Layouts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Binding and View Refresh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5436942" y="2201675"/>
        <a:ext cx="4311566" cy="929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12E6A-1AEA-4ACF-8FB3-5EAB00E27CC5}">
      <dsp:nvSpPr>
        <dsp:cNvPr id="0" name=""/>
        <dsp:cNvSpPr/>
      </dsp:nvSpPr>
      <dsp:spPr>
        <a:xfrm>
          <a:off x="1772110" y="0"/>
          <a:ext cx="1509048" cy="1412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64095-5331-4BEF-9C23-EB6DC0E1B151}">
      <dsp:nvSpPr>
        <dsp:cNvPr id="0" name=""/>
        <dsp:cNvSpPr/>
      </dsp:nvSpPr>
      <dsp:spPr>
        <a:xfrm>
          <a:off x="370851" y="1537952"/>
          <a:ext cx="4311566" cy="605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MV * Patterns</a:t>
          </a:r>
        </a:p>
      </dsp:txBody>
      <dsp:txXfrm>
        <a:off x="370851" y="1537952"/>
        <a:ext cx="4311566" cy="605176"/>
      </dsp:txXfrm>
    </dsp:sp>
    <dsp:sp modelId="{E93399C7-1697-4923-B148-1D8E8D1AFBEB}">
      <dsp:nvSpPr>
        <dsp:cNvPr id="0" name=""/>
        <dsp:cNvSpPr/>
      </dsp:nvSpPr>
      <dsp:spPr>
        <a:xfrm>
          <a:off x="370851" y="2201675"/>
          <a:ext cx="4311566" cy="929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MVC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MVP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MVVM</a:t>
          </a:r>
        </a:p>
      </dsp:txBody>
      <dsp:txXfrm>
        <a:off x="370851" y="2201675"/>
        <a:ext cx="4311566" cy="929688"/>
      </dsp:txXfrm>
    </dsp:sp>
    <dsp:sp modelId="{8C22386F-F565-4BBE-92F2-E4F89506E251}">
      <dsp:nvSpPr>
        <dsp:cNvPr id="0" name=""/>
        <dsp:cNvSpPr/>
      </dsp:nvSpPr>
      <dsp:spPr>
        <a:xfrm>
          <a:off x="6838201" y="0"/>
          <a:ext cx="1509048" cy="1412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DE60C-0FE7-4F19-B999-DCD8CDA088D7}">
      <dsp:nvSpPr>
        <dsp:cNvPr id="0" name=""/>
        <dsp:cNvSpPr/>
      </dsp:nvSpPr>
      <dsp:spPr>
        <a:xfrm>
          <a:off x="5436942" y="1537952"/>
          <a:ext cx="4311566" cy="605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XAML </a:t>
          </a:r>
        </a:p>
      </dsp:txBody>
      <dsp:txXfrm>
        <a:off x="5436942" y="1537952"/>
        <a:ext cx="4311566" cy="605176"/>
      </dsp:txXfrm>
    </dsp:sp>
    <dsp:sp modelId="{B4C170CE-0EF3-4F3B-ADA8-6EB459B4F731}">
      <dsp:nvSpPr>
        <dsp:cNvPr id="0" name=""/>
        <dsp:cNvSpPr/>
      </dsp:nvSpPr>
      <dsp:spPr>
        <a:xfrm>
          <a:off x="5436942" y="2201675"/>
          <a:ext cx="4311566" cy="929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Basics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Navigations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Layouts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Binding and View Refresh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5436942" y="2201675"/>
        <a:ext cx="4311566" cy="929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C643-8EDC-47F0-9D81-FBAE098EF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53E7E-1627-4F98-A02A-D613A5082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C558C-3780-496D-AC52-C9EBEC55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F8CE-1A31-4AB8-A8FE-C03BF6D21FF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F9401-3041-4D89-A25F-04858A67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56B8-8DBE-40B6-BE45-377E1B94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AFD8-8812-41A4-956C-10EB81BF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E694-0659-40C3-811C-EB61A334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53938-E282-4A06-92EB-8CC26D6B8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00AAD-ECAD-48A1-906D-69C95090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F8CE-1A31-4AB8-A8FE-C03BF6D21FF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43F1E-E663-4021-A2B5-40FFF0E8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E944-FF93-4A1B-A050-D0FC2602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AFD8-8812-41A4-956C-10EB81BF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D256A-3816-4842-9296-2E17A45DC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CFDEE-15EA-4FE1-AC55-BCEA14CF9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C561-AF95-4557-833D-BD0A47B1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F8CE-1A31-4AB8-A8FE-C03BF6D21FF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BA40-079D-4364-96B4-1B57754C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2108-93C4-4A67-868D-0D8A4F0A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AFD8-8812-41A4-956C-10EB81BF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5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D226-1A2C-4174-92A6-9BDAD8B5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14672-98F9-464C-9846-4271A04B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881BD-EB57-4B9F-8730-1025240D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F8CE-1A31-4AB8-A8FE-C03BF6D21FF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382C2-41D4-41DC-A8D5-D925925C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F37DB-8139-42A4-812B-5DA67227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AFD8-8812-41A4-956C-10EB81BF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8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E001-7AAD-4E3B-9742-618171B2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E45A-250D-4B25-8B6F-6492FF766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7CAC-8D54-4A67-844C-6E133F9F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F8CE-1A31-4AB8-A8FE-C03BF6D21FF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CD183-6305-4E97-971A-C8191693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E7B0E-460B-4F0A-B80A-75146266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AFD8-8812-41A4-956C-10EB81BF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7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933B-6702-4429-87DF-00112E49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36BE-EE67-4F9F-A18F-F090C160A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5E8D0-50F3-41DD-8528-7EA46DE9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21FD-1E99-4EA5-A0BA-B0BF332F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F8CE-1A31-4AB8-A8FE-C03BF6D21FF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619FF-9372-40B7-8565-7358E973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3B652-BBCA-4A3F-8441-F9907AC6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AFD8-8812-41A4-956C-10EB81BF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8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8952-79E4-4977-B6F7-61C9C8D8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40A58-A993-4AD4-8CBF-4884A7805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71394-F757-473D-B818-77D139BE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71993-7297-4D86-AF01-313D00651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F2B9A-E6E4-4508-A89F-C60140144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2C99B-D721-45A6-9EAD-7FB13611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F8CE-1A31-4AB8-A8FE-C03BF6D21FF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0E382-C18D-4F2C-B330-664369D4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7DA4B-9C60-4E05-BED1-48BF8C25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AFD8-8812-41A4-956C-10EB81BF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5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0A7C-4341-4259-AA65-506B4DCF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91A0C-4738-4DEE-A6CE-27EA5604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F8CE-1A31-4AB8-A8FE-C03BF6D21FF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8C23F-DA66-491C-983E-1F656417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D046E-483A-400E-94E6-AF4E14A1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AFD8-8812-41A4-956C-10EB81BF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2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72836-0DDF-44BF-8DEA-128082BC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F8CE-1A31-4AB8-A8FE-C03BF6D21FF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71808-3D9F-4C4B-8459-50C4CD47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32C61-B656-4478-AAEA-DAC120D2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AFD8-8812-41A4-956C-10EB81BF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1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F719-4A34-4754-9DD9-A4653B05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AA0D-8B61-4AA7-9D19-DBD97085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5D739-027D-4106-B950-56B8EE75F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C0FD7-5934-4FF4-ACDB-79990ABF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F8CE-1A31-4AB8-A8FE-C03BF6D21FF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C2684-F8D2-4D3D-B094-18243BCD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E70A0-3E16-42A2-B5FA-4BBB0941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AFD8-8812-41A4-956C-10EB81BF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4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5117-625B-4D50-B9B2-CA0DDED1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34E18-E198-43B2-AF3C-0E846E1F2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295A7-577C-46BC-9E50-D53026DDE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CB2DE-2DB4-49B6-91C1-9E5B3E59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F8CE-1A31-4AB8-A8FE-C03BF6D21FF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B1C2-CBB0-4057-9AEE-C6F3F828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BCF4B-6B57-438C-B1C7-76259F50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AFD8-8812-41A4-956C-10EB81BF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5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86207-2614-47B5-9CEE-37B998A0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EB27B-9D75-4A9B-A840-B88746177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2043-8A71-4522-8D9E-443BB54FF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EF8CE-1A31-4AB8-A8FE-C03BF6D21FF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3AE2-B3DC-4AC5-B46C-14D5C6A7C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1E06-5A79-4820-BE0E-2A99C8373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AFD8-8812-41A4-956C-10EB81BF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xaml/xaml-basic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hjonm/XamarinXAMLBasic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0CD5F-5128-4F23-951B-76AEDA8EA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Xamarin XAML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126B-3723-457C-9C9B-310F8E84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to XAML from a Web Developer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6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033F-0857-4FF4-9F6E-61148110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6161-220B-41C8-B2AC-9C39321A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Two parts combine to form a single class</a:t>
            </a:r>
          </a:p>
          <a:p>
            <a:pPr lvl="1"/>
            <a:r>
              <a:rPr lang="en-US" dirty="0" err="1"/>
              <a:t>MainPage.xaml</a:t>
            </a:r>
            <a:r>
              <a:rPr lang="en-US" dirty="0"/>
              <a:t> 		The XAML template file</a:t>
            </a:r>
          </a:p>
          <a:p>
            <a:pPr lvl="1"/>
            <a:r>
              <a:rPr lang="en-US" dirty="0" err="1"/>
              <a:t>MainPage.xaml.cs</a:t>
            </a:r>
            <a:r>
              <a:rPr lang="en-US" dirty="0"/>
              <a:t> 	The C# code-behind associated with the template file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EE211-E323-4871-8CC9-E214C211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4" y="3394287"/>
            <a:ext cx="5766355" cy="2865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BF3DF-E66E-4074-AD2F-23053BC49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10" y="3394287"/>
            <a:ext cx="5471946" cy="2865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35928-CAC0-405D-8351-663114A06E06}"/>
              </a:ext>
            </a:extLst>
          </p:cNvPr>
          <p:cNvSpPr txBox="1"/>
          <p:nvPr/>
        </p:nvSpPr>
        <p:spPr>
          <a:xfrm>
            <a:off x="1309255" y="6308209"/>
            <a:ext cx="33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MainPage.xaml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4A2FD-E269-4681-B83E-F65824B5990C}"/>
              </a:ext>
            </a:extLst>
          </p:cNvPr>
          <p:cNvSpPr txBox="1"/>
          <p:nvPr/>
        </p:nvSpPr>
        <p:spPr>
          <a:xfrm>
            <a:off x="7495311" y="6308209"/>
            <a:ext cx="33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MainPage.xaml.cs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1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B729-AA7A-431A-A351-B5BECCB5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Digging into the XAML File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7A2C2B-8019-4127-A319-3D548FD7B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819702"/>
            <a:ext cx="5069382" cy="229424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B6C0BA-BF6F-4DF1-8B79-F2336A79C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&lt;ContentPage&gt;</a:t>
            </a:r>
          </a:p>
          <a:p>
            <a:r>
              <a:rPr lang="en-US" sz="2000"/>
              <a:t>xmlns:local</a:t>
            </a:r>
          </a:p>
          <a:p>
            <a:pPr marL="457200" lvl="1"/>
            <a:r>
              <a:rPr lang="en-US" sz="2000"/>
              <a:t>Allows namespace declaration to other classes from the .NET Standard library project</a:t>
            </a:r>
          </a:p>
          <a:p>
            <a:pPr marL="457200" lvl="1"/>
            <a:endParaRPr lang="en-US" sz="2000"/>
          </a:p>
          <a:p>
            <a:r>
              <a:rPr lang="en-US" sz="2000"/>
              <a:t>x:Class </a:t>
            </a:r>
          </a:p>
          <a:p>
            <a:pPr marL="457200" lvl="1"/>
            <a:r>
              <a:rPr lang="en-US" sz="2000"/>
              <a:t>Fully qualified backing class</a:t>
            </a:r>
          </a:p>
        </p:txBody>
      </p:sp>
    </p:spTree>
    <p:extLst>
      <p:ext uri="{BB962C8B-B14F-4D97-AF65-F5344CB8AC3E}">
        <p14:creationId xmlns:p14="http://schemas.microsoft.com/office/powerpoint/2010/main" val="357418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B729-AA7A-431A-A351-B5BECCB5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Digging into the Code-Behind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4A5CFB-691A-4297-A73E-1740B68E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604163"/>
            <a:ext cx="5069382" cy="2725323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B6C0BA-BF6F-4DF1-8B79-F2336A79C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/>
              <a:t>POCO</a:t>
            </a:r>
          </a:p>
          <a:p>
            <a:r>
              <a:rPr lang="en-US" sz="1700"/>
              <a:t>Partial Class</a:t>
            </a:r>
          </a:p>
          <a:p>
            <a:r>
              <a:rPr lang="en-US" sz="1700"/>
              <a:t>Inherits from ContentPage</a:t>
            </a:r>
          </a:p>
          <a:p>
            <a:r>
              <a:rPr lang="en-US" sz="1700"/>
              <a:t>Constructor calls InitializeComponent()</a:t>
            </a:r>
          </a:p>
          <a:p>
            <a:pPr marL="457200" lvl="1"/>
            <a:r>
              <a:rPr lang="en-US" sz="1700"/>
              <a:t>At Runtime calls </a:t>
            </a:r>
          </a:p>
          <a:p>
            <a:pPr marL="457200" lvl="1"/>
            <a:r>
              <a:rPr lang="en-US" sz="1700"/>
              <a:t>LoadFromXaml which initializes all the objects defined in the XAML file, establishes their relationships and attaches the event handlers</a:t>
            </a:r>
          </a:p>
          <a:p>
            <a:pPr marL="457200" lvl="1"/>
            <a:endParaRPr lang="en-US" sz="1700"/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35546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ACAE-031B-4DB1-9DC3-8BD11262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 (</a:t>
            </a:r>
            <a:r>
              <a:rPr lang="en-US" dirty="0" err="1"/>
              <a:t>App.Xaml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FCEF-81FA-41EA-B438-D82BF63FC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167741"/>
          </a:xfrm>
        </p:spPr>
        <p:txBody>
          <a:bodyPr/>
          <a:lstStyle/>
          <a:p>
            <a:r>
              <a:rPr lang="en-US" dirty="0"/>
              <a:t>&lt;application&gt;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B931D-5223-4847-881D-4599DDBF5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167741"/>
          </a:xfrm>
        </p:spPr>
        <p:txBody>
          <a:bodyPr>
            <a:normAutofit/>
          </a:bodyPr>
          <a:lstStyle/>
          <a:p>
            <a:r>
              <a:rPr lang="en-US" dirty="0"/>
              <a:t>Inherits Application</a:t>
            </a:r>
          </a:p>
          <a:p>
            <a:r>
              <a:rPr lang="en-US" dirty="0" err="1"/>
              <a:t>MainPage</a:t>
            </a:r>
            <a:r>
              <a:rPr lang="en-US" dirty="0"/>
              <a:t> = new </a:t>
            </a:r>
            <a:r>
              <a:rPr lang="en-US" dirty="0" err="1"/>
              <a:t>MainPage</a:t>
            </a:r>
            <a:r>
              <a:rPr lang="en-US" dirty="0"/>
              <a:t>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7ADE5-1B18-4517-A692-A3D3A4D23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38"/>
          <a:stretch/>
        </p:blipFill>
        <p:spPr>
          <a:xfrm>
            <a:off x="6172200" y="3128304"/>
            <a:ext cx="5181600" cy="2659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98AB1D-6446-4567-B9BF-0064E67177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8" r="33668" b="-1708"/>
          <a:stretch/>
        </p:blipFill>
        <p:spPr>
          <a:xfrm>
            <a:off x="838200" y="3547899"/>
            <a:ext cx="5181600" cy="205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C157AF-5214-4119-B567-B218C8738730}"/>
              </a:ext>
            </a:extLst>
          </p:cNvPr>
          <p:cNvSpPr txBox="1"/>
          <p:nvPr/>
        </p:nvSpPr>
        <p:spPr>
          <a:xfrm>
            <a:off x="1309255" y="5913351"/>
            <a:ext cx="33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App.xaml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D6E16-0A57-4EE6-B7FE-D052275B73F5}"/>
              </a:ext>
            </a:extLst>
          </p:cNvPr>
          <p:cNvSpPr txBox="1"/>
          <p:nvPr/>
        </p:nvSpPr>
        <p:spPr>
          <a:xfrm>
            <a:off x="7495311" y="5913351"/>
            <a:ext cx="33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App.xaml.cs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1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4C2EF-EDDD-4F58-BCC5-77BCBAFB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Creating Some 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608F2E-6C53-411E-A97B-48CD12B7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1700"/>
              <a:t>Title - In root tag</a:t>
            </a:r>
          </a:p>
          <a:p>
            <a:r>
              <a:rPr lang="en-US" sz="1700"/>
              <a:t>Basic tag attributes </a:t>
            </a:r>
          </a:p>
          <a:p>
            <a:pPr lvl="1"/>
            <a:r>
              <a:rPr lang="en-US" sz="1700"/>
              <a:t>Text</a:t>
            </a:r>
          </a:p>
          <a:p>
            <a:pPr lvl="1"/>
            <a:r>
              <a:rPr lang="en-US" sz="1700"/>
              <a:t>VerticalOptions </a:t>
            </a:r>
          </a:p>
          <a:p>
            <a:pPr lvl="1"/>
            <a:r>
              <a:rPr lang="en-US" sz="1700"/>
              <a:t>HorizontalTextAlignment</a:t>
            </a:r>
          </a:p>
          <a:p>
            <a:pPr lvl="1"/>
            <a:r>
              <a:rPr lang="en-US" sz="1700"/>
              <a:t>Rotation</a:t>
            </a:r>
          </a:p>
          <a:p>
            <a:pPr lvl="1"/>
            <a:r>
              <a:rPr lang="en-US" sz="1700"/>
              <a:t>IsVisable</a:t>
            </a:r>
          </a:p>
          <a:p>
            <a:pPr lvl="1"/>
            <a:r>
              <a:rPr lang="en-US" sz="1700"/>
              <a:t>FontSize</a:t>
            </a:r>
          </a:p>
          <a:p>
            <a:pPr lvl="1"/>
            <a:r>
              <a:rPr lang="en-US" sz="1700"/>
              <a:t>TextColor</a:t>
            </a:r>
          </a:p>
          <a:p>
            <a:pPr lvl="1"/>
            <a:r>
              <a:rPr lang="en-US" sz="1700"/>
              <a:t>BackgroundColor</a:t>
            </a:r>
          </a:p>
          <a:p>
            <a:r>
              <a:rPr lang="en-US" sz="1700" b="1" i="1"/>
              <a:t>ContentPage.Content </a:t>
            </a:r>
            <a:r>
              <a:rPr lang="en-US" sz="1700"/>
              <a:t>can only have one child element </a:t>
            </a:r>
          </a:p>
          <a:p>
            <a:endParaRPr lang="en-US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8DF-A0C8-47F7-A8E4-97293814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071" y="306909"/>
            <a:ext cx="2555369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AD0510-DA5D-41A4-A67D-7F40D4441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750" y="2828925"/>
            <a:ext cx="2152011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2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D0698-B039-48D9-87EF-26E86C87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Navigation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20CC3-C5CC-4C4D-ABF0-CE5A54DFE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515" y="2121762"/>
            <a:ext cx="6204984" cy="36269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u="sng"/>
              <a:t>MainPage</a:t>
            </a:r>
            <a:r>
              <a:rPr lang="en-US" sz="2400" b="1" u="sng" dirty="0"/>
              <a:t> MUST</a:t>
            </a:r>
            <a:r>
              <a:rPr lang="en-US" sz="2400" b="1" dirty="0"/>
              <a:t> </a:t>
            </a:r>
            <a:r>
              <a:rPr lang="en-US" sz="2400" dirty="0"/>
              <a:t>be a </a:t>
            </a:r>
            <a:r>
              <a:rPr lang="en-US" sz="2400" b="1"/>
              <a:t>NavigationPage</a:t>
            </a:r>
            <a:endParaRPr lang="en-US" sz="2400" b="1" dirty="0"/>
          </a:p>
          <a:p>
            <a:pPr>
              <a:spcBef>
                <a:spcPts val="0"/>
              </a:spcBef>
            </a:pPr>
            <a:endParaRPr lang="en-US" sz="2400" b="1" i="1"/>
          </a:p>
          <a:p>
            <a:pPr>
              <a:spcBef>
                <a:spcPts val="0"/>
              </a:spcBef>
            </a:pPr>
            <a:r>
              <a:rPr lang="en-US" sz="2400" b="1" i="1"/>
              <a:t>await Navigation.PushAsync()</a:t>
            </a:r>
            <a:r>
              <a:rPr lang="en-US" sz="2400"/>
              <a:t> is used to tell Xamarin to load new page. </a:t>
            </a:r>
          </a:p>
          <a:p>
            <a:pPr marL="0"/>
            <a:endParaRPr lang="en-US" sz="24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BAB9C-1DE8-44A7-A013-4A349FF40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866128"/>
            <a:ext cx="4042409" cy="1167562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E65BA40-C825-470F-973B-57511DEA59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29551" y="2931723"/>
            <a:ext cx="4042410" cy="318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7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3EF2-35EF-461E-809D-8547532A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Here it is!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D7DDC-5AA4-4717-85C6-BB59705A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332" y="1944211"/>
            <a:ext cx="2504410" cy="3933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83D1E-2CF1-4AE2-BFB1-0B1118C5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260" y="1944211"/>
            <a:ext cx="2504410" cy="39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39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769182F-E794-4AC0-B4B9-45FF16E3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36" y="307731"/>
            <a:ext cx="2338617" cy="399763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662D-5543-4CEE-A6EA-3E28BE03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Layout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2D97BE-2FC3-4553-B5CA-E131FFB43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7" y="307731"/>
            <a:ext cx="2336379" cy="3997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E41CFE-B0FC-4707-98C0-A355615FC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173" y="307731"/>
            <a:ext cx="2338617" cy="399763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B04A3EA-0FC9-462F-9C27-57DB66A33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0146" y="330045"/>
            <a:ext cx="2338617" cy="399763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28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C50F-9774-4A39-BE5C-4CB09FEE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Absolute Layout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DA53B1-C727-45E0-990A-4BA2EAE90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86" y="866338"/>
            <a:ext cx="3484127" cy="300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A9245-8084-4EAB-B7A7-9C22ACD57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178" y="476573"/>
            <a:ext cx="2199642" cy="3774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89DF55-6A13-4035-A2D4-6D5FE8B92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8" y="875702"/>
            <a:ext cx="2612283" cy="29766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28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340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C50F-9774-4A39-BE5C-4CB09FEE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Absolute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A9245-8084-4EAB-B7A7-9C22ACD57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01" y="476572"/>
            <a:ext cx="2199642" cy="3774916"/>
          </a:xfrm>
          <a:prstGeom prst="rect">
            <a:avLst/>
          </a:prstGeom>
        </p:spPr>
      </p:pic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28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062B3E4-6C50-47E5-9036-6235D8965B43}"/>
              </a:ext>
            </a:extLst>
          </p:cNvPr>
          <p:cNvSpPr/>
          <p:nvPr/>
        </p:nvSpPr>
        <p:spPr>
          <a:xfrm>
            <a:off x="4527755" y="476572"/>
            <a:ext cx="2131744" cy="3774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A82156-3E03-4D7C-B5AC-4E8EDB95A258}"/>
              </a:ext>
            </a:extLst>
          </p:cNvPr>
          <p:cNvCxnSpPr>
            <a:cxnSpLocks/>
          </p:cNvCxnSpPr>
          <p:nvPr/>
        </p:nvCxnSpPr>
        <p:spPr>
          <a:xfrm>
            <a:off x="4527755" y="252392"/>
            <a:ext cx="213174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6DF380-D18B-4182-9E83-BEA38E8F4283}"/>
              </a:ext>
            </a:extLst>
          </p:cNvPr>
          <p:cNvCxnSpPr>
            <a:cxnSpLocks/>
          </p:cNvCxnSpPr>
          <p:nvPr/>
        </p:nvCxnSpPr>
        <p:spPr>
          <a:xfrm>
            <a:off x="4343725" y="476572"/>
            <a:ext cx="1" cy="377491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BD800E-AEF2-4A66-B730-5BE9D5005492}"/>
              </a:ext>
            </a:extLst>
          </p:cNvPr>
          <p:cNvSpPr txBox="1"/>
          <p:nvPr/>
        </p:nvSpPr>
        <p:spPr>
          <a:xfrm>
            <a:off x="3847381" y="132042"/>
            <a:ext cx="68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75DA3C-059A-44AA-9B58-9D5B815371D3}"/>
              </a:ext>
            </a:extLst>
          </p:cNvPr>
          <p:cNvSpPr txBox="1"/>
          <p:nvPr/>
        </p:nvSpPr>
        <p:spPr>
          <a:xfrm>
            <a:off x="6614374" y="4201884"/>
            <a:ext cx="68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B6E066-322E-4E7C-A839-38BEABF7DA21}"/>
              </a:ext>
            </a:extLst>
          </p:cNvPr>
          <p:cNvSpPr/>
          <p:nvPr/>
        </p:nvSpPr>
        <p:spPr>
          <a:xfrm>
            <a:off x="5866952" y="3021847"/>
            <a:ext cx="525376" cy="8143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7DB402-BE7A-4EB6-9EB7-ED573C391F79}"/>
              </a:ext>
            </a:extLst>
          </p:cNvPr>
          <p:cNvCxnSpPr>
            <a:cxnSpLocks/>
          </p:cNvCxnSpPr>
          <p:nvPr/>
        </p:nvCxnSpPr>
        <p:spPr>
          <a:xfrm>
            <a:off x="5866952" y="2803327"/>
            <a:ext cx="5253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F66B85-9167-418B-B0D0-E492CC957017}"/>
              </a:ext>
            </a:extLst>
          </p:cNvPr>
          <p:cNvCxnSpPr>
            <a:cxnSpLocks/>
          </p:cNvCxnSpPr>
          <p:nvPr/>
        </p:nvCxnSpPr>
        <p:spPr>
          <a:xfrm>
            <a:off x="5634873" y="3044593"/>
            <a:ext cx="0" cy="7915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D553EE-15C6-4A43-BF9B-5DC35A8272C6}"/>
              </a:ext>
            </a:extLst>
          </p:cNvPr>
          <p:cNvSpPr txBox="1"/>
          <p:nvPr/>
        </p:nvSpPr>
        <p:spPr>
          <a:xfrm>
            <a:off x="5866952" y="2409194"/>
            <a:ext cx="56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B7C3BC-C344-45F1-9E25-2E58915C9B6D}"/>
              </a:ext>
            </a:extLst>
          </p:cNvPr>
          <p:cNvSpPr txBox="1"/>
          <p:nvPr/>
        </p:nvSpPr>
        <p:spPr>
          <a:xfrm rot="16200000">
            <a:off x="5166117" y="3244333"/>
            <a:ext cx="56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5283DF-406B-40BA-AD14-F5A222EC8546}"/>
              </a:ext>
            </a:extLst>
          </p:cNvPr>
          <p:cNvSpPr txBox="1"/>
          <p:nvPr/>
        </p:nvSpPr>
        <p:spPr>
          <a:xfrm rot="16200000">
            <a:off x="3874969" y="2179363"/>
            <a:ext cx="56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5B6685-207B-4C65-ACFC-59CBD307D713}"/>
              </a:ext>
            </a:extLst>
          </p:cNvPr>
          <p:cNvSpPr txBox="1"/>
          <p:nvPr/>
        </p:nvSpPr>
        <p:spPr>
          <a:xfrm>
            <a:off x="5164258" y="-49706"/>
            <a:ext cx="56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11EF16-91E7-4FD8-98B5-9A8D118EE3C1}"/>
              </a:ext>
            </a:extLst>
          </p:cNvPr>
          <p:cNvSpPr/>
          <p:nvPr/>
        </p:nvSpPr>
        <p:spPr>
          <a:xfrm>
            <a:off x="8549381" y="526278"/>
            <a:ext cx="2131744" cy="3774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8820AB-4A73-4920-AA22-0CDE6AC16293}"/>
              </a:ext>
            </a:extLst>
          </p:cNvPr>
          <p:cNvCxnSpPr>
            <a:cxnSpLocks/>
          </p:cNvCxnSpPr>
          <p:nvPr/>
        </p:nvCxnSpPr>
        <p:spPr>
          <a:xfrm>
            <a:off x="8891563" y="835669"/>
            <a:ext cx="15118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90DDD4-3AF5-4247-9ECC-37ADD25915BC}"/>
              </a:ext>
            </a:extLst>
          </p:cNvPr>
          <p:cNvCxnSpPr>
            <a:cxnSpLocks/>
          </p:cNvCxnSpPr>
          <p:nvPr/>
        </p:nvCxnSpPr>
        <p:spPr>
          <a:xfrm>
            <a:off x="8891563" y="835669"/>
            <a:ext cx="0" cy="3147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A36FC12-98AF-4CC3-90CF-2DF06DA1F7BD}"/>
              </a:ext>
            </a:extLst>
          </p:cNvPr>
          <p:cNvSpPr txBox="1"/>
          <p:nvPr/>
        </p:nvSpPr>
        <p:spPr>
          <a:xfrm>
            <a:off x="8355726" y="516585"/>
            <a:ext cx="68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(0,0)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21B930-ECBC-494B-A8F8-5497C286BF22}"/>
              </a:ext>
            </a:extLst>
          </p:cNvPr>
          <p:cNvSpPr txBox="1"/>
          <p:nvPr/>
        </p:nvSpPr>
        <p:spPr>
          <a:xfrm>
            <a:off x="10234409" y="3880821"/>
            <a:ext cx="68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22188-93DA-4E2C-9CBC-614FBC3BCB07}"/>
              </a:ext>
            </a:extLst>
          </p:cNvPr>
          <p:cNvSpPr txBox="1"/>
          <p:nvPr/>
        </p:nvSpPr>
        <p:spPr>
          <a:xfrm rot="16200000">
            <a:off x="8792139" y="2224527"/>
            <a:ext cx="56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374FCC-73AD-499E-8D95-98748019D480}"/>
              </a:ext>
            </a:extLst>
          </p:cNvPr>
          <p:cNvSpPr txBox="1"/>
          <p:nvPr/>
        </p:nvSpPr>
        <p:spPr>
          <a:xfrm>
            <a:off x="9331162" y="835670"/>
            <a:ext cx="56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B9BAF0-01AA-444A-9426-35C03A5B5277}"/>
              </a:ext>
            </a:extLst>
          </p:cNvPr>
          <p:cNvSpPr/>
          <p:nvPr/>
        </p:nvSpPr>
        <p:spPr>
          <a:xfrm>
            <a:off x="9878081" y="3054215"/>
            <a:ext cx="525376" cy="8143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CFD398-A588-4C89-8CEF-5E1D20A5ED37}"/>
              </a:ext>
            </a:extLst>
          </p:cNvPr>
          <p:cNvSpPr txBox="1"/>
          <p:nvPr/>
        </p:nvSpPr>
        <p:spPr>
          <a:xfrm>
            <a:off x="10143137" y="3220481"/>
            <a:ext cx="109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(0.9, 0.9)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AD1FA6-AF95-4BFD-9AAE-ACDC878FA96C}"/>
              </a:ext>
            </a:extLst>
          </p:cNvPr>
          <p:cNvCxnSpPr>
            <a:cxnSpLocks/>
          </p:cNvCxnSpPr>
          <p:nvPr/>
        </p:nvCxnSpPr>
        <p:spPr>
          <a:xfrm>
            <a:off x="8549381" y="1370951"/>
            <a:ext cx="34218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peech Bubble: Oval 50">
            <a:extLst>
              <a:ext uri="{FF2B5EF4-FFF2-40B4-BE49-F238E27FC236}">
                <a16:creationId xmlns:a16="http://schemas.microsoft.com/office/drawing/2014/main" id="{A5E92D74-EFDE-4B01-9D88-2D3A10416580}"/>
              </a:ext>
            </a:extLst>
          </p:cNvPr>
          <p:cNvSpPr/>
          <p:nvPr/>
        </p:nvSpPr>
        <p:spPr>
          <a:xfrm>
            <a:off x="7412476" y="1690778"/>
            <a:ext cx="903247" cy="509930"/>
          </a:xfrm>
          <a:prstGeom prst="wedgeEllipseCallout">
            <a:avLst>
              <a:gd name="adj1" fmla="val 90623"/>
              <a:gd name="adj2" fmla="val -1057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.125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B0E958B-0084-44EE-B908-7231497DDE10}"/>
              </a:ext>
            </a:extLst>
          </p:cNvPr>
          <p:cNvCxnSpPr>
            <a:cxnSpLocks/>
          </p:cNvCxnSpPr>
          <p:nvPr/>
        </p:nvCxnSpPr>
        <p:spPr>
          <a:xfrm>
            <a:off x="10143137" y="526278"/>
            <a:ext cx="0" cy="3093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4C149E8C-4FDB-417B-8D79-5D5AB2F2638A}"/>
              </a:ext>
            </a:extLst>
          </p:cNvPr>
          <p:cNvSpPr/>
          <p:nvPr/>
        </p:nvSpPr>
        <p:spPr>
          <a:xfrm>
            <a:off x="10859778" y="191321"/>
            <a:ext cx="903247" cy="509930"/>
          </a:xfrm>
          <a:prstGeom prst="wedgeEllipseCallout">
            <a:avLst>
              <a:gd name="adj1" fmla="val -121397"/>
              <a:gd name="adj2" fmla="val 481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.125</a:t>
            </a:r>
          </a:p>
        </p:txBody>
      </p:sp>
    </p:spTree>
    <p:extLst>
      <p:ext uri="{BB962C8B-B14F-4D97-AF65-F5344CB8AC3E}">
        <p14:creationId xmlns:p14="http://schemas.microsoft.com/office/powerpoint/2010/main" val="304506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533470-1B6E-45ED-B2D6-CABF15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Jon Ash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95A5238-612A-4A53-867A-A2C4EF1C4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45214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408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C50F-9774-4A39-BE5C-4CB09FEE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Relative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A9245-8084-4EAB-B7A7-9C22ACD57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6" y="710492"/>
            <a:ext cx="2198888" cy="376238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298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8DDB646-AF2C-412E-8C06-16434D269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353" y="795684"/>
            <a:ext cx="8199651" cy="35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72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C50F-9774-4A39-BE5C-4CB09FEE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Stacked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9DF55-6A13-4035-A2D4-6D5FE8B92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6" y="884082"/>
            <a:ext cx="3529109" cy="2959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A9245-8084-4EAB-B7A7-9C22ACD57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37" y="476573"/>
            <a:ext cx="2208325" cy="3774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DA53B1-C727-45E0-990A-4BA2EAE90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347060"/>
            <a:ext cx="3553968" cy="20339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28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525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C50F-9774-4A39-BE5C-4CB09FEE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Grid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9DF55-6A13-4035-A2D4-6D5FE8B92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9" r="-4" b="11489"/>
          <a:stretch/>
        </p:blipFill>
        <p:spPr>
          <a:xfrm>
            <a:off x="481946" y="875702"/>
            <a:ext cx="3529109" cy="2976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A9245-8084-4EAB-B7A7-9C22ACD57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37" y="476573"/>
            <a:ext cx="2208325" cy="3774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DA53B1-C727-45E0-990A-4BA2EAE905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91" b="-4"/>
          <a:stretch/>
        </p:blipFill>
        <p:spPr>
          <a:xfrm>
            <a:off x="8153400" y="863362"/>
            <a:ext cx="3553968" cy="3001338"/>
          </a:xfrm>
          <a:prstGeom prst="rect">
            <a:avLst/>
          </a:prstGeom>
        </p:spPr>
      </p:pic>
      <p:cxnSp>
        <p:nvCxnSpPr>
          <p:cNvPr id="44" name="Straight Connector 35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28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25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C50F-9774-4A39-BE5C-4CB09FEE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Other Layouts Receiving Votes</a:t>
            </a:r>
          </a:p>
        </p:txBody>
      </p:sp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298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453A692-A329-4C7F-B83D-28C13DE9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14825"/>
            <a:ext cx="1695687" cy="32770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AF2CFA-56EA-462B-938E-1B8D73519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798" y="614825"/>
            <a:ext cx="1695687" cy="3250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B8F3E3-B774-4F53-94BB-5589D3C89216}"/>
              </a:ext>
            </a:extLst>
          </p:cNvPr>
          <p:cNvSpPr txBox="1"/>
          <p:nvPr/>
        </p:nvSpPr>
        <p:spPr>
          <a:xfrm>
            <a:off x="3179082" y="614825"/>
            <a:ext cx="383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ScrollView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18EE0-2F04-4ED7-8EC3-9FC7B009F828}"/>
              </a:ext>
            </a:extLst>
          </p:cNvPr>
          <p:cNvSpPr txBox="1"/>
          <p:nvPr/>
        </p:nvSpPr>
        <p:spPr>
          <a:xfrm>
            <a:off x="5094146" y="3280117"/>
            <a:ext cx="383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/>
              <a:t>FlexLayout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9166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A92610-B4BF-4924-846B-EDA669C7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Data Binding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EEB98-2240-44A8-856B-649574E1E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r>
              <a:rPr lang="en-US" sz="2000" dirty="0"/>
              <a:t>Target property must have inherited from </a:t>
            </a:r>
            <a:r>
              <a:rPr lang="en-US" sz="2000" i="1" dirty="0" err="1"/>
              <a:t>BindableObject</a:t>
            </a:r>
            <a:endParaRPr lang="en-US" sz="2000" i="1" dirty="0"/>
          </a:p>
          <a:p>
            <a:endParaRPr lang="en-US" sz="2000" i="1" dirty="0"/>
          </a:p>
          <a:p>
            <a:r>
              <a:rPr lang="en-US" sz="2000" i="1" dirty="0" err="1"/>
              <a:t>BindingContext</a:t>
            </a:r>
            <a:r>
              <a:rPr lang="en-US" sz="2000" i="1" dirty="0"/>
              <a:t> </a:t>
            </a:r>
            <a:r>
              <a:rPr lang="en-US" sz="2000" dirty="0"/>
              <a:t>must be set on the target object</a:t>
            </a:r>
          </a:p>
          <a:p>
            <a:pPr lvl="1"/>
            <a:r>
              <a:rPr lang="en-US" sz="2000" dirty="0"/>
              <a:t>Set from a </a:t>
            </a:r>
            <a:r>
              <a:rPr lang="en-US" sz="2000" i="1" dirty="0" err="1"/>
              <a:t>StaticResource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Set from </a:t>
            </a:r>
            <a:r>
              <a:rPr lang="en-US" sz="2000" i="1" dirty="0"/>
              <a:t>x:Static</a:t>
            </a:r>
            <a:r>
              <a:rPr lang="en-US" sz="2000" dirty="0"/>
              <a:t> markup extension</a:t>
            </a:r>
          </a:p>
          <a:p>
            <a:pPr lvl="1"/>
            <a:r>
              <a:rPr lang="en-US" sz="2000" dirty="0"/>
              <a:t>Set from the </a:t>
            </a:r>
            <a:r>
              <a:rPr lang="en-US" sz="2000" i="1" dirty="0" err="1"/>
              <a:t>BindingContext</a:t>
            </a:r>
            <a:r>
              <a:rPr lang="en-US" sz="2000" dirty="0"/>
              <a:t> property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43ED37-7FC4-4DAF-B9D6-409F862E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r>
              <a:rPr lang="en-US" sz="2000" dirty="0"/>
              <a:t>Multiple Binding Modes</a:t>
            </a:r>
          </a:p>
          <a:p>
            <a:pPr lvl="1"/>
            <a:r>
              <a:rPr lang="en-US" sz="2000" dirty="0" err="1"/>
              <a:t>OneWay</a:t>
            </a:r>
            <a:endParaRPr lang="en-US" sz="2000" dirty="0"/>
          </a:p>
          <a:p>
            <a:pPr lvl="1"/>
            <a:r>
              <a:rPr lang="en-US" sz="2000" dirty="0" err="1"/>
              <a:t>OneWayToSource</a:t>
            </a:r>
            <a:endParaRPr lang="en-US" sz="2000" dirty="0"/>
          </a:p>
          <a:p>
            <a:pPr lvl="1"/>
            <a:r>
              <a:rPr lang="en-US" sz="2000" dirty="0" err="1"/>
              <a:t>TwoWay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431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3B3A-4CCE-43E1-BAB3-094D1240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to View Bindings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A3FA7-7A17-4D6B-85BC-8F067B7E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80" y="1606303"/>
            <a:ext cx="2856694" cy="4886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BF3698-614C-48FE-ABDC-47DC4A9A2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363" y="1606303"/>
            <a:ext cx="7987957" cy="488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36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3B3A-4CCE-43E1-BAB3-094D1240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using </a:t>
            </a:r>
            <a:r>
              <a:rPr lang="en-US" dirty="0" err="1"/>
              <a:t>ViewModel</a:t>
            </a:r>
            <a:r>
              <a:rPr lang="en-US" dirty="0"/>
              <a:t>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A3FA7-7A17-4D6B-85BC-8F067B7EA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41" y="1606303"/>
            <a:ext cx="2848172" cy="4886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BF3698-614C-48FE-ABDC-47DC4A9A2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363" y="2137814"/>
            <a:ext cx="7987957" cy="382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73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5239-797D-4CD0-9B73-D401DC38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UI Refreshed 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E873-24F5-4C79-B784-420E7DD00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36690" cy="4351338"/>
          </a:xfrm>
        </p:spPr>
        <p:txBody>
          <a:bodyPr/>
          <a:lstStyle/>
          <a:p>
            <a:r>
              <a:rPr lang="en-US" dirty="0"/>
              <a:t>UI is refreshed when a </a:t>
            </a:r>
            <a:r>
              <a:rPr lang="en-US" i="1" dirty="0" err="1"/>
              <a:t>PropertyChangeEvent</a:t>
            </a:r>
            <a:r>
              <a:rPr lang="en-US" dirty="0"/>
              <a:t> is invoked </a:t>
            </a:r>
          </a:p>
          <a:p>
            <a:endParaRPr lang="en-US" dirty="0"/>
          </a:p>
          <a:p>
            <a:r>
              <a:rPr lang="en-US" dirty="0"/>
              <a:t>Implement the </a:t>
            </a:r>
            <a:r>
              <a:rPr lang="en-US" i="1" dirty="0" err="1"/>
              <a:t>INotifyPropertyChange</a:t>
            </a:r>
            <a:r>
              <a:rPr lang="en-US" dirty="0"/>
              <a:t> interface</a:t>
            </a:r>
          </a:p>
          <a:p>
            <a:r>
              <a:rPr lang="en-US" dirty="0"/>
              <a:t>Execute </a:t>
            </a:r>
            <a:r>
              <a:rPr lang="en-US" i="1" dirty="0"/>
              <a:t>Invoke</a:t>
            </a:r>
            <a:r>
              <a:rPr lang="en-US" dirty="0"/>
              <a:t> on the </a:t>
            </a:r>
            <a:r>
              <a:rPr lang="en-US" i="1" dirty="0" err="1"/>
              <a:t>PropertyChangeEventHandler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54A94-A25D-48D4-BEC3-7C82E767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9" y="1521522"/>
            <a:ext cx="5672557" cy="49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93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3B3A-4CCE-43E1-BAB3-094D1240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UI Refresh with </a:t>
            </a:r>
            <a:r>
              <a:rPr lang="en-US" dirty="0" err="1"/>
              <a:t>ViewModel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A3FA7-7A17-4D6B-85BC-8F067B7EA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6" y="1606303"/>
            <a:ext cx="2847402" cy="4886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BF3698-614C-48FE-ABDC-47DC4A9A2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363" y="2205594"/>
            <a:ext cx="7987957" cy="368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55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52EDF-E6DD-4609-B642-B89B5355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27D85C-1A95-4C57-B140-6EAB3632066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687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52EDF-E6DD-4609-B642-B89B5355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27D85C-1A95-4C57-B140-6EAB36320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37818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890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533470-1B6E-45ED-B2D6-CABF15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B4F7-12C8-473C-B417-C8279994B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https://docs.microsoft.com/en-us/xamarin/xamarin-forms/xaml/xaml-basics/</a:t>
            </a:r>
            <a:endParaRPr lang="en-US" dirty="0"/>
          </a:p>
          <a:p>
            <a:endParaRPr lang="en-US" dirty="0"/>
          </a:p>
          <a:p>
            <a:r>
              <a:rPr lang="en-US">
                <a:hlinkClick r:id="rId4"/>
              </a:rPr>
              <a:t>https://github.com/ashjonm/XamarinXAMLBasics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1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B9B6F-42AA-4186-BA5F-D121B0E1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MV * Patterns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396735B-0C13-4093-9282-ABACB1CA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Not an Architectural Patterns</a:t>
            </a:r>
          </a:p>
          <a:p>
            <a:r>
              <a:rPr lang="en-US" sz="2400"/>
              <a:t>Compound Design Patterns</a:t>
            </a:r>
          </a:p>
          <a:p>
            <a:r>
              <a:rPr lang="en-US" sz="2400"/>
              <a:t>Specifically focus on the UI</a:t>
            </a:r>
          </a:p>
        </p:txBody>
      </p:sp>
    </p:spTree>
    <p:extLst>
      <p:ext uri="{BB962C8B-B14F-4D97-AF65-F5344CB8AC3E}">
        <p14:creationId xmlns:p14="http://schemas.microsoft.com/office/powerpoint/2010/main" val="260108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58000">
              <a:schemeClr val="accent5">
                <a:lumMod val="12000"/>
                <a:lumOff val="88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4799-A16F-4BC0-8C54-838B6524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783E09-F2C8-4933-86FA-F74A3BEBE18A}"/>
              </a:ext>
            </a:extLst>
          </p:cNvPr>
          <p:cNvSpPr/>
          <p:nvPr/>
        </p:nvSpPr>
        <p:spPr>
          <a:xfrm>
            <a:off x="2973659" y="3178970"/>
            <a:ext cx="1524000" cy="721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B34415-8493-4164-8C65-53B45F72A2F8}"/>
              </a:ext>
            </a:extLst>
          </p:cNvPr>
          <p:cNvSpPr/>
          <p:nvPr/>
        </p:nvSpPr>
        <p:spPr>
          <a:xfrm>
            <a:off x="5397193" y="4652925"/>
            <a:ext cx="1524000" cy="721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9B6375-B803-4AC2-BCAF-88D3A182A110}"/>
              </a:ext>
            </a:extLst>
          </p:cNvPr>
          <p:cNvSpPr/>
          <p:nvPr/>
        </p:nvSpPr>
        <p:spPr>
          <a:xfrm>
            <a:off x="7620000" y="3178970"/>
            <a:ext cx="1524000" cy="721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40448C-808E-4086-85BA-B4ABE8BB40D8}"/>
              </a:ext>
            </a:extLst>
          </p:cNvPr>
          <p:cNvSpPr/>
          <p:nvPr/>
        </p:nvSpPr>
        <p:spPr>
          <a:xfrm>
            <a:off x="5627649" y="1724413"/>
            <a:ext cx="914400" cy="93244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5AB88DD-E3BD-4FFF-BD7B-2C7DF22E1DC1}"/>
              </a:ext>
            </a:extLst>
          </p:cNvPr>
          <p:cNvCxnSpPr>
            <a:cxnSpLocks/>
          </p:cNvCxnSpPr>
          <p:nvPr/>
        </p:nvCxnSpPr>
        <p:spPr>
          <a:xfrm>
            <a:off x="6545766" y="2192764"/>
            <a:ext cx="1839951" cy="9883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A8728D-ECFE-4167-8878-2D510A27B7A9}"/>
              </a:ext>
            </a:extLst>
          </p:cNvPr>
          <p:cNvSpPr txBox="1"/>
          <p:nvPr/>
        </p:nvSpPr>
        <p:spPr>
          <a:xfrm>
            <a:off x="7225991" y="1821302"/>
            <a:ext cx="66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8C97D9E-FC7B-45B0-BA38-FEE0C0749149}"/>
              </a:ext>
            </a:extLst>
          </p:cNvPr>
          <p:cNvCxnSpPr>
            <a:stCxn id="7" idx="2"/>
            <a:endCxn id="4" idx="0"/>
          </p:cNvCxnSpPr>
          <p:nvPr/>
        </p:nvCxnSpPr>
        <p:spPr>
          <a:xfrm rot="10800000" flipV="1">
            <a:off x="3735659" y="2190634"/>
            <a:ext cx="1891990" cy="9883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8FA7F5-4E92-4F4A-B368-6773BA79180A}"/>
              </a:ext>
            </a:extLst>
          </p:cNvPr>
          <p:cNvSpPr txBox="1"/>
          <p:nvPr/>
        </p:nvSpPr>
        <p:spPr>
          <a:xfrm>
            <a:off x="4282067" y="1821302"/>
            <a:ext cx="66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7B487B6-921D-4D45-A42E-84A0794DB8D5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4009727" y="3626014"/>
            <a:ext cx="1113399" cy="16615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6E615B-F593-4A64-B447-91E683803FAE}"/>
              </a:ext>
            </a:extLst>
          </p:cNvPr>
          <p:cNvSpPr txBox="1"/>
          <p:nvPr/>
        </p:nvSpPr>
        <p:spPr>
          <a:xfrm>
            <a:off x="4371744" y="4652925"/>
            <a:ext cx="8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9470AF7D-2861-472C-9449-B11A73ACB826}"/>
              </a:ext>
            </a:extLst>
          </p:cNvPr>
          <p:cNvSpPr/>
          <p:nvPr/>
        </p:nvSpPr>
        <p:spPr>
          <a:xfrm>
            <a:off x="1142068" y="2114163"/>
            <a:ext cx="1711713" cy="810322"/>
          </a:xfrm>
          <a:prstGeom prst="wedgeEllipseCallout">
            <a:avLst>
              <a:gd name="adj1" fmla="val 63999"/>
              <a:gd name="adj2" fmla="val 738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Handling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EA5387F9-6755-44FF-BD53-DF34D2D40E82}"/>
              </a:ext>
            </a:extLst>
          </p:cNvPr>
          <p:cNvSpPr/>
          <p:nvPr/>
        </p:nvSpPr>
        <p:spPr>
          <a:xfrm>
            <a:off x="3389972" y="5581340"/>
            <a:ext cx="1963544" cy="911535"/>
          </a:xfrm>
          <a:prstGeom prst="wedgeEllipseCallout">
            <a:avLst>
              <a:gd name="adj1" fmla="val 53275"/>
              <a:gd name="adj2" fmla="val -637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Hook for Business Logic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55FDB0D-679A-4510-9E6B-D49050164544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rot="5400000">
            <a:off x="7094898" y="3726378"/>
            <a:ext cx="1113399" cy="14608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92DE8F-FE0E-4783-9EDA-7BB79E2F0D26}"/>
              </a:ext>
            </a:extLst>
          </p:cNvPr>
          <p:cNvSpPr txBox="1"/>
          <p:nvPr/>
        </p:nvSpPr>
        <p:spPr>
          <a:xfrm>
            <a:off x="7168385" y="4644149"/>
            <a:ext cx="115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Observes 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033F74F-016C-402D-BC76-CF05DDE884CE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6332897" y="3365823"/>
            <a:ext cx="1113399" cy="1460807"/>
          </a:xfrm>
          <a:prstGeom prst="bentConnector2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DB5EDC2-BA27-43BE-9A98-089370EAC6DD}"/>
              </a:ext>
            </a:extLst>
          </p:cNvPr>
          <p:cNvSpPr txBox="1"/>
          <p:nvPr/>
        </p:nvSpPr>
        <p:spPr>
          <a:xfrm>
            <a:off x="5646237" y="3154328"/>
            <a:ext cx="13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Broadcasts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9D306C-F7D9-497D-93B4-208590604F92}"/>
              </a:ext>
            </a:extLst>
          </p:cNvPr>
          <p:cNvSpPr txBox="1"/>
          <p:nvPr/>
        </p:nvSpPr>
        <p:spPr>
          <a:xfrm>
            <a:off x="6148968" y="3576915"/>
            <a:ext cx="1077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Notifications</a:t>
            </a:r>
          </a:p>
          <a:p>
            <a:r>
              <a:rPr lang="en-US" sz="1200" dirty="0"/>
              <a:t>Callbacks</a:t>
            </a:r>
          </a:p>
          <a:p>
            <a:r>
              <a:rPr lang="en-US" sz="1200" dirty="0"/>
              <a:t>Observers</a:t>
            </a:r>
          </a:p>
          <a:p>
            <a:r>
              <a:rPr lang="en-US" sz="1200" dirty="0" err="1"/>
              <a:t>Etc</a:t>
            </a:r>
            <a:endParaRPr lang="en-US" sz="1200" dirty="0"/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1A3001FF-CB85-44A3-84C9-860E5DF84A09}"/>
              </a:ext>
            </a:extLst>
          </p:cNvPr>
          <p:cNvSpPr/>
          <p:nvPr/>
        </p:nvSpPr>
        <p:spPr>
          <a:xfrm>
            <a:off x="9390256" y="1821302"/>
            <a:ext cx="1963544" cy="911535"/>
          </a:xfrm>
          <a:prstGeom prst="wedgeEllipseCallout">
            <a:avLst>
              <a:gd name="adj1" fmla="val -56961"/>
              <a:gd name="adj2" fmla="val 1107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Formatting 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BD4C33CE-CAB6-4319-AC4F-5259672855FA}"/>
              </a:ext>
            </a:extLst>
          </p:cNvPr>
          <p:cNvSpPr/>
          <p:nvPr/>
        </p:nvSpPr>
        <p:spPr>
          <a:xfrm>
            <a:off x="9390256" y="3992413"/>
            <a:ext cx="1963544" cy="911535"/>
          </a:xfrm>
          <a:prstGeom prst="wedgeEllipseCallout">
            <a:avLst>
              <a:gd name="adj1" fmla="val -53175"/>
              <a:gd name="adj2" fmla="val -670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Rendering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F66BB9-1E00-4519-BD78-BD747E2575AE}"/>
              </a:ext>
            </a:extLst>
          </p:cNvPr>
          <p:cNvSpPr txBox="1"/>
          <p:nvPr/>
        </p:nvSpPr>
        <p:spPr>
          <a:xfrm>
            <a:off x="8382000" y="5775497"/>
            <a:ext cx="204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Traditional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935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58000">
              <a:schemeClr val="accent5">
                <a:lumMod val="12000"/>
                <a:lumOff val="88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>
            <a:extLst>
              <a:ext uri="{FF2B5EF4-FFF2-40B4-BE49-F238E27FC236}">
                <a16:creationId xmlns:a16="http://schemas.microsoft.com/office/drawing/2014/main" id="{7EA832AD-79F7-4F5A-8B5F-6E97BE5438C4}"/>
              </a:ext>
            </a:extLst>
          </p:cNvPr>
          <p:cNvSpPr/>
          <p:nvPr/>
        </p:nvSpPr>
        <p:spPr>
          <a:xfrm>
            <a:off x="4270918" y="3220356"/>
            <a:ext cx="3349082" cy="3559585"/>
          </a:xfrm>
          <a:prstGeom prst="cloud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04799-A16F-4BC0-8C54-838B6524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783E09-F2C8-4933-86FA-F74A3BEBE18A}"/>
              </a:ext>
            </a:extLst>
          </p:cNvPr>
          <p:cNvSpPr/>
          <p:nvPr/>
        </p:nvSpPr>
        <p:spPr>
          <a:xfrm>
            <a:off x="2973659" y="3178970"/>
            <a:ext cx="1524000" cy="721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B34415-8493-4164-8C65-53B45F72A2F8}"/>
              </a:ext>
            </a:extLst>
          </p:cNvPr>
          <p:cNvSpPr/>
          <p:nvPr/>
        </p:nvSpPr>
        <p:spPr>
          <a:xfrm>
            <a:off x="5333999" y="3826524"/>
            <a:ext cx="1524001" cy="55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sz="1200" dirty="0"/>
              <a:t>(Data Structure)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9B6375-B803-4AC2-BCAF-88D3A182A110}"/>
              </a:ext>
            </a:extLst>
          </p:cNvPr>
          <p:cNvSpPr/>
          <p:nvPr/>
        </p:nvSpPr>
        <p:spPr>
          <a:xfrm>
            <a:off x="7620000" y="3178970"/>
            <a:ext cx="1524000" cy="721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40448C-808E-4086-85BA-B4ABE8BB40D8}"/>
              </a:ext>
            </a:extLst>
          </p:cNvPr>
          <p:cNvSpPr/>
          <p:nvPr/>
        </p:nvSpPr>
        <p:spPr>
          <a:xfrm>
            <a:off x="5627649" y="1724413"/>
            <a:ext cx="914400" cy="93244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5AB88DD-E3BD-4FFF-BD7B-2C7DF22E1DC1}"/>
              </a:ext>
            </a:extLst>
          </p:cNvPr>
          <p:cNvCxnSpPr>
            <a:cxnSpLocks/>
          </p:cNvCxnSpPr>
          <p:nvPr/>
        </p:nvCxnSpPr>
        <p:spPr>
          <a:xfrm>
            <a:off x="6545766" y="2192764"/>
            <a:ext cx="1839951" cy="9883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A8728D-ECFE-4167-8878-2D510A27B7A9}"/>
              </a:ext>
            </a:extLst>
          </p:cNvPr>
          <p:cNvSpPr txBox="1"/>
          <p:nvPr/>
        </p:nvSpPr>
        <p:spPr>
          <a:xfrm>
            <a:off x="7225991" y="1821302"/>
            <a:ext cx="66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8C97D9E-FC7B-45B0-BA38-FEE0C0749149}"/>
              </a:ext>
            </a:extLst>
          </p:cNvPr>
          <p:cNvCxnSpPr>
            <a:stCxn id="7" idx="2"/>
            <a:endCxn id="4" idx="0"/>
          </p:cNvCxnSpPr>
          <p:nvPr/>
        </p:nvCxnSpPr>
        <p:spPr>
          <a:xfrm rot="10800000" flipV="1">
            <a:off x="3735659" y="2190634"/>
            <a:ext cx="1891990" cy="9883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8FA7F5-4E92-4F4A-B368-6773BA79180A}"/>
              </a:ext>
            </a:extLst>
          </p:cNvPr>
          <p:cNvSpPr txBox="1"/>
          <p:nvPr/>
        </p:nvSpPr>
        <p:spPr>
          <a:xfrm>
            <a:off x="4282067" y="1821302"/>
            <a:ext cx="66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E615B-F593-4A64-B447-91E683803FAE}"/>
              </a:ext>
            </a:extLst>
          </p:cNvPr>
          <p:cNvSpPr txBox="1"/>
          <p:nvPr/>
        </p:nvSpPr>
        <p:spPr>
          <a:xfrm>
            <a:off x="4021870" y="4971838"/>
            <a:ext cx="8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9470AF7D-2861-472C-9449-B11A73ACB826}"/>
              </a:ext>
            </a:extLst>
          </p:cNvPr>
          <p:cNvSpPr/>
          <p:nvPr/>
        </p:nvSpPr>
        <p:spPr>
          <a:xfrm>
            <a:off x="1142068" y="2114163"/>
            <a:ext cx="1711713" cy="810322"/>
          </a:xfrm>
          <a:prstGeom prst="wedgeEllipseCallout">
            <a:avLst>
              <a:gd name="adj1" fmla="val 63999"/>
              <a:gd name="adj2" fmla="val 738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Handling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EA5387F9-6755-44FF-BD53-DF34D2D40E82}"/>
              </a:ext>
            </a:extLst>
          </p:cNvPr>
          <p:cNvSpPr/>
          <p:nvPr/>
        </p:nvSpPr>
        <p:spPr>
          <a:xfrm>
            <a:off x="1290289" y="5495076"/>
            <a:ext cx="1963544" cy="911535"/>
          </a:xfrm>
          <a:prstGeom prst="wedgeEllipseCallout">
            <a:avLst>
              <a:gd name="adj1" fmla="val 130133"/>
              <a:gd name="adj2" fmla="val -3926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1A3001FF-CB85-44A3-84C9-860E5DF84A09}"/>
              </a:ext>
            </a:extLst>
          </p:cNvPr>
          <p:cNvSpPr/>
          <p:nvPr/>
        </p:nvSpPr>
        <p:spPr>
          <a:xfrm>
            <a:off x="9390256" y="1821302"/>
            <a:ext cx="1963544" cy="911535"/>
          </a:xfrm>
          <a:prstGeom prst="wedgeEllipseCallout">
            <a:avLst>
              <a:gd name="adj1" fmla="val -56961"/>
              <a:gd name="adj2" fmla="val 1107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Formatting 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BD4C33CE-CAB6-4319-AC4F-5259672855FA}"/>
              </a:ext>
            </a:extLst>
          </p:cNvPr>
          <p:cNvSpPr/>
          <p:nvPr/>
        </p:nvSpPr>
        <p:spPr>
          <a:xfrm>
            <a:off x="9390256" y="3992413"/>
            <a:ext cx="1963544" cy="911535"/>
          </a:xfrm>
          <a:prstGeom prst="wedgeEllipseCallout">
            <a:avLst>
              <a:gd name="adj1" fmla="val -53175"/>
              <a:gd name="adj2" fmla="val -670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Rendering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F66BB9-1E00-4519-BD78-BD747E2575AE}"/>
              </a:ext>
            </a:extLst>
          </p:cNvPr>
          <p:cNvSpPr txBox="1"/>
          <p:nvPr/>
        </p:nvSpPr>
        <p:spPr>
          <a:xfrm>
            <a:off x="8382000" y="5775497"/>
            <a:ext cx="204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.NET MVC</a:t>
            </a:r>
            <a:r>
              <a:rPr lang="en-US" dirty="0"/>
              <a:t>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67FF7E-EE9B-45CB-9DDA-7C8309A7F33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497659" y="3539526"/>
            <a:ext cx="31223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3CAAD2E-39B6-4749-9B06-01B15CA6F978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4433247" y="3202494"/>
            <a:ext cx="203164" cy="159834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7670CE4-AA11-403E-9770-32E295711CA5}"/>
              </a:ext>
            </a:extLst>
          </p:cNvPr>
          <p:cNvCxnSpPr>
            <a:stCxn id="6" idx="2"/>
            <a:endCxn id="5" idx="3"/>
          </p:cNvCxnSpPr>
          <p:nvPr/>
        </p:nvCxnSpPr>
        <p:spPr>
          <a:xfrm rot="5400000">
            <a:off x="7518418" y="3239664"/>
            <a:ext cx="203164" cy="15240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864B506-B429-4D50-9526-CC98BB87F95D}"/>
              </a:ext>
            </a:extLst>
          </p:cNvPr>
          <p:cNvSpPr/>
          <p:nvPr/>
        </p:nvSpPr>
        <p:spPr>
          <a:xfrm>
            <a:off x="4951141" y="4903947"/>
            <a:ext cx="1906859" cy="871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17C535E-6509-4F33-9314-F0731B5F2156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3623580" y="4012161"/>
            <a:ext cx="1439640" cy="12154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peech Bubble: Oval 54">
            <a:extLst>
              <a:ext uri="{FF2B5EF4-FFF2-40B4-BE49-F238E27FC236}">
                <a16:creationId xmlns:a16="http://schemas.microsoft.com/office/drawing/2014/main" id="{472D5938-1820-41E8-8B81-DEF5DF57014E}"/>
              </a:ext>
            </a:extLst>
          </p:cNvPr>
          <p:cNvSpPr/>
          <p:nvPr/>
        </p:nvSpPr>
        <p:spPr>
          <a:xfrm>
            <a:off x="563602" y="4040799"/>
            <a:ext cx="1963544" cy="911535"/>
          </a:xfrm>
          <a:prstGeom prst="wedgeEllipseCallout">
            <a:avLst>
              <a:gd name="adj1" fmla="val 80185"/>
              <a:gd name="adj2" fmla="val -5849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Hook for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313760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58000">
              <a:schemeClr val="accent5">
                <a:lumMod val="12000"/>
                <a:lumOff val="88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4799-A16F-4BC0-8C54-838B6524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Presenter (MVP)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783E09-F2C8-4933-86FA-F74A3BEBE18A}"/>
              </a:ext>
            </a:extLst>
          </p:cNvPr>
          <p:cNvSpPr/>
          <p:nvPr/>
        </p:nvSpPr>
        <p:spPr>
          <a:xfrm>
            <a:off x="5970245" y="4950254"/>
            <a:ext cx="2471783" cy="660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9B6375-B803-4AC2-BCAF-88D3A182A110}"/>
              </a:ext>
            </a:extLst>
          </p:cNvPr>
          <p:cNvSpPr/>
          <p:nvPr/>
        </p:nvSpPr>
        <p:spPr>
          <a:xfrm>
            <a:off x="6176513" y="2691441"/>
            <a:ext cx="1483743" cy="51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40448C-808E-4086-85BA-B4ABE8BB40D8}"/>
              </a:ext>
            </a:extLst>
          </p:cNvPr>
          <p:cNvSpPr/>
          <p:nvPr/>
        </p:nvSpPr>
        <p:spPr>
          <a:xfrm>
            <a:off x="4254655" y="1463191"/>
            <a:ext cx="914400" cy="93244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5AB88DD-E3BD-4FFF-BD7B-2C7DF22E1DC1}"/>
              </a:ext>
            </a:extLst>
          </p:cNvPr>
          <p:cNvCxnSpPr>
            <a:cxnSpLocks/>
            <a:stCxn id="7" idx="6"/>
            <a:endCxn id="6" idx="0"/>
          </p:cNvCxnSpPr>
          <p:nvPr/>
        </p:nvCxnSpPr>
        <p:spPr>
          <a:xfrm>
            <a:off x="5169055" y="1929413"/>
            <a:ext cx="1749330" cy="7620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A8728D-ECFE-4167-8878-2D510A27B7A9}"/>
              </a:ext>
            </a:extLst>
          </p:cNvPr>
          <p:cNvSpPr txBox="1"/>
          <p:nvPr/>
        </p:nvSpPr>
        <p:spPr>
          <a:xfrm>
            <a:off x="5841976" y="1941095"/>
            <a:ext cx="66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8C97D9E-FC7B-45B0-BA38-FEE0C0749149}"/>
              </a:ext>
            </a:extLst>
          </p:cNvPr>
          <p:cNvCxnSpPr>
            <a:cxnSpLocks/>
            <a:stCxn id="7" idx="4"/>
            <a:endCxn id="6" idx="1"/>
          </p:cNvCxnSpPr>
          <p:nvPr/>
        </p:nvCxnSpPr>
        <p:spPr>
          <a:xfrm rot="16200000" flipH="1">
            <a:off x="5167162" y="1940327"/>
            <a:ext cx="554044" cy="146465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8FA7F5-4E92-4F4A-B368-6773BA79180A}"/>
              </a:ext>
            </a:extLst>
          </p:cNvPr>
          <p:cNvSpPr txBox="1"/>
          <p:nvPr/>
        </p:nvSpPr>
        <p:spPr>
          <a:xfrm>
            <a:off x="5093840" y="2524799"/>
            <a:ext cx="66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E615B-F593-4A64-B447-91E683803FAE}"/>
              </a:ext>
            </a:extLst>
          </p:cNvPr>
          <p:cNvSpPr txBox="1"/>
          <p:nvPr/>
        </p:nvSpPr>
        <p:spPr>
          <a:xfrm>
            <a:off x="4433662" y="4806046"/>
            <a:ext cx="8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9470AF7D-2861-472C-9449-B11A73ACB826}"/>
              </a:ext>
            </a:extLst>
          </p:cNvPr>
          <p:cNvSpPr/>
          <p:nvPr/>
        </p:nvSpPr>
        <p:spPr>
          <a:xfrm>
            <a:off x="4523881" y="3513463"/>
            <a:ext cx="1711713" cy="810322"/>
          </a:xfrm>
          <a:prstGeom prst="wedgeEllipseCallout">
            <a:avLst>
              <a:gd name="adj1" fmla="val 57951"/>
              <a:gd name="adj2" fmla="val 1143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Handling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EA5387F9-6755-44FF-BD53-DF34D2D40E82}"/>
              </a:ext>
            </a:extLst>
          </p:cNvPr>
          <p:cNvSpPr/>
          <p:nvPr/>
        </p:nvSpPr>
        <p:spPr>
          <a:xfrm>
            <a:off x="485093" y="3207913"/>
            <a:ext cx="1963544" cy="911535"/>
          </a:xfrm>
          <a:prstGeom prst="wedgeEllipseCallout">
            <a:avLst>
              <a:gd name="adj1" fmla="val 53047"/>
              <a:gd name="adj2" fmla="val 1097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1A3001FF-CB85-44A3-84C9-860E5DF84A09}"/>
              </a:ext>
            </a:extLst>
          </p:cNvPr>
          <p:cNvSpPr/>
          <p:nvPr/>
        </p:nvSpPr>
        <p:spPr>
          <a:xfrm>
            <a:off x="4132456" y="5842949"/>
            <a:ext cx="1963544" cy="911535"/>
          </a:xfrm>
          <a:prstGeom prst="wedgeEllipseCallout">
            <a:avLst>
              <a:gd name="adj1" fmla="val 75716"/>
              <a:gd name="adj2" fmla="val -6428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Formatting 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BD4C33CE-CAB6-4319-AC4F-5259672855FA}"/>
              </a:ext>
            </a:extLst>
          </p:cNvPr>
          <p:cNvSpPr/>
          <p:nvPr/>
        </p:nvSpPr>
        <p:spPr>
          <a:xfrm>
            <a:off x="8110923" y="1512961"/>
            <a:ext cx="1963544" cy="911535"/>
          </a:xfrm>
          <a:prstGeom prst="wedgeEllipseCallout">
            <a:avLst>
              <a:gd name="adj1" fmla="val -76460"/>
              <a:gd name="adj2" fmla="val 6643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Rendering 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3CAAD2E-39B6-4749-9B06-01B15CA6F978}"/>
              </a:ext>
            </a:extLst>
          </p:cNvPr>
          <p:cNvCxnSpPr>
            <a:cxnSpLocks/>
            <a:stCxn id="6" idx="3"/>
            <a:endCxn id="92" idx="0"/>
          </p:cNvCxnSpPr>
          <p:nvPr/>
        </p:nvCxnSpPr>
        <p:spPr>
          <a:xfrm>
            <a:off x="7660256" y="2949678"/>
            <a:ext cx="2083107" cy="53143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7670CE4-AA11-403E-9770-32E295711CA5}"/>
              </a:ext>
            </a:extLst>
          </p:cNvPr>
          <p:cNvCxnSpPr>
            <a:cxnSpLocks/>
            <a:stCxn id="4" idx="3"/>
            <a:endCxn id="92" idx="2"/>
          </p:cNvCxnSpPr>
          <p:nvPr/>
        </p:nvCxnSpPr>
        <p:spPr>
          <a:xfrm flipV="1">
            <a:off x="8442028" y="4592573"/>
            <a:ext cx="1301335" cy="6880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864B506-B429-4D50-9526-CC98BB87F95D}"/>
              </a:ext>
            </a:extLst>
          </p:cNvPr>
          <p:cNvSpPr/>
          <p:nvPr/>
        </p:nvSpPr>
        <p:spPr>
          <a:xfrm>
            <a:off x="1789038" y="4739604"/>
            <a:ext cx="1963544" cy="871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17C535E-6509-4F33-9314-F0731B5F2156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16200000" flipH="1">
            <a:off x="6191091" y="3935208"/>
            <a:ext cx="1742340" cy="287752"/>
          </a:xfrm>
          <a:prstGeom prst="bentConnector3">
            <a:avLst>
              <a:gd name="adj1" fmla="val 757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DF31FAB-F7D6-4506-8016-ABE2E1908F37}"/>
              </a:ext>
            </a:extLst>
          </p:cNvPr>
          <p:cNvSpPr/>
          <p:nvPr/>
        </p:nvSpPr>
        <p:spPr>
          <a:xfrm>
            <a:off x="7145178" y="3888011"/>
            <a:ext cx="1296850" cy="392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&lt;View&gt;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13BB6AC-BB7F-42B9-B3C6-C14DC61C2233}"/>
              </a:ext>
            </a:extLst>
          </p:cNvPr>
          <p:cNvCxnSpPr>
            <a:cxnSpLocks/>
          </p:cNvCxnSpPr>
          <p:nvPr/>
        </p:nvCxnSpPr>
        <p:spPr>
          <a:xfrm flipV="1">
            <a:off x="7556290" y="4280191"/>
            <a:ext cx="1" cy="680095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98FCA8-801D-4B19-9DDC-2B9C189DC220}"/>
              </a:ext>
            </a:extLst>
          </p:cNvPr>
          <p:cNvCxnSpPr>
            <a:cxnSpLocks/>
          </p:cNvCxnSpPr>
          <p:nvPr/>
        </p:nvCxnSpPr>
        <p:spPr>
          <a:xfrm>
            <a:off x="7461117" y="3207915"/>
            <a:ext cx="0" cy="680096"/>
          </a:xfrm>
          <a:prstGeom prst="straightConnector1">
            <a:avLst/>
          </a:prstGeom>
          <a:ln w="38100" cmpd="sng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370B470-F818-4C38-9EDF-435AD52E91B4}"/>
              </a:ext>
            </a:extLst>
          </p:cNvPr>
          <p:cNvSpPr/>
          <p:nvPr/>
        </p:nvSpPr>
        <p:spPr>
          <a:xfrm>
            <a:off x="9094938" y="3481115"/>
            <a:ext cx="1296850" cy="1111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Data</a:t>
            </a:r>
          </a:p>
          <a:p>
            <a:pPr algn="ctr"/>
            <a:r>
              <a:rPr lang="en-US" sz="1200" dirty="0"/>
              <a:t>(Data Structure)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17D2A3-0F00-4844-8124-13739B25120C}"/>
              </a:ext>
            </a:extLst>
          </p:cNvPr>
          <p:cNvSpPr txBox="1"/>
          <p:nvPr/>
        </p:nvSpPr>
        <p:spPr>
          <a:xfrm rot="16200000">
            <a:off x="6266649" y="3691820"/>
            <a:ext cx="95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Events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CD8CEE8-5332-4E17-B23A-B3A52E1B933F}"/>
              </a:ext>
            </a:extLst>
          </p:cNvPr>
          <p:cNvCxnSpPr>
            <a:cxnSpLocks/>
            <a:stCxn id="4" idx="1"/>
            <a:endCxn id="41" idx="3"/>
          </p:cNvCxnSpPr>
          <p:nvPr/>
        </p:nvCxnSpPr>
        <p:spPr>
          <a:xfrm rot="10800000">
            <a:off x="3752583" y="5175379"/>
            <a:ext cx="2217663" cy="10527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98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58000">
              <a:schemeClr val="accent5">
                <a:lumMod val="12000"/>
                <a:lumOff val="88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4799-A16F-4BC0-8C54-838B6524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</a:t>
            </a:r>
            <a:r>
              <a:rPr lang="en-US" dirty="0" err="1"/>
              <a:t>View</a:t>
            </a:r>
            <a:r>
              <a:rPr lang="en-US" dirty="0"/>
              <a:t> Model (MVVM)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783E09-F2C8-4933-86FA-F74A3BEBE18A}"/>
              </a:ext>
            </a:extLst>
          </p:cNvPr>
          <p:cNvSpPr/>
          <p:nvPr/>
        </p:nvSpPr>
        <p:spPr>
          <a:xfrm>
            <a:off x="5970245" y="4950254"/>
            <a:ext cx="2471783" cy="660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9B6375-B803-4AC2-BCAF-88D3A182A110}"/>
              </a:ext>
            </a:extLst>
          </p:cNvPr>
          <p:cNvSpPr/>
          <p:nvPr/>
        </p:nvSpPr>
        <p:spPr>
          <a:xfrm>
            <a:off x="5898319" y="2805189"/>
            <a:ext cx="2543703" cy="51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40448C-808E-4086-85BA-B4ABE8BB40D8}"/>
              </a:ext>
            </a:extLst>
          </p:cNvPr>
          <p:cNvSpPr/>
          <p:nvPr/>
        </p:nvSpPr>
        <p:spPr>
          <a:xfrm>
            <a:off x="3976462" y="1576939"/>
            <a:ext cx="926356" cy="93244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5AB88DD-E3BD-4FFF-BD7B-2C7DF22E1DC1}"/>
              </a:ext>
            </a:extLst>
          </p:cNvPr>
          <p:cNvCxnSpPr>
            <a:cxnSpLocks/>
            <a:stCxn id="7" idx="6"/>
            <a:endCxn id="6" idx="0"/>
          </p:cNvCxnSpPr>
          <p:nvPr/>
        </p:nvCxnSpPr>
        <p:spPr>
          <a:xfrm>
            <a:off x="4902818" y="2043161"/>
            <a:ext cx="2267353" cy="7620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A8728D-ECFE-4167-8878-2D510A27B7A9}"/>
              </a:ext>
            </a:extLst>
          </p:cNvPr>
          <p:cNvSpPr txBox="1"/>
          <p:nvPr/>
        </p:nvSpPr>
        <p:spPr>
          <a:xfrm>
            <a:off x="5563783" y="2054843"/>
            <a:ext cx="67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8C97D9E-FC7B-45B0-BA38-FEE0C0749149}"/>
              </a:ext>
            </a:extLst>
          </p:cNvPr>
          <p:cNvCxnSpPr>
            <a:cxnSpLocks/>
            <a:stCxn id="7" idx="4"/>
            <a:endCxn id="6" idx="1"/>
          </p:cNvCxnSpPr>
          <p:nvPr/>
        </p:nvCxnSpPr>
        <p:spPr>
          <a:xfrm rot="16200000" flipH="1">
            <a:off x="4891957" y="2057064"/>
            <a:ext cx="554044" cy="14586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8FA7F5-4E92-4F4A-B368-6773BA79180A}"/>
              </a:ext>
            </a:extLst>
          </p:cNvPr>
          <p:cNvSpPr txBox="1"/>
          <p:nvPr/>
        </p:nvSpPr>
        <p:spPr>
          <a:xfrm>
            <a:off x="4815646" y="2638547"/>
            <a:ext cx="67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E615B-F593-4A64-B447-91E683803FAE}"/>
              </a:ext>
            </a:extLst>
          </p:cNvPr>
          <p:cNvSpPr txBox="1"/>
          <p:nvPr/>
        </p:nvSpPr>
        <p:spPr>
          <a:xfrm>
            <a:off x="4526317" y="4885632"/>
            <a:ext cx="8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9470AF7D-2861-472C-9449-B11A73ACB826}"/>
              </a:ext>
            </a:extLst>
          </p:cNvPr>
          <p:cNvSpPr/>
          <p:nvPr/>
        </p:nvSpPr>
        <p:spPr>
          <a:xfrm>
            <a:off x="8759348" y="5842949"/>
            <a:ext cx="1711713" cy="810322"/>
          </a:xfrm>
          <a:prstGeom prst="wedgeEllipseCallout">
            <a:avLst>
              <a:gd name="adj1" fmla="val -104325"/>
              <a:gd name="adj2" fmla="val -6558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Handling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EA5387F9-6755-44FF-BD53-DF34D2D40E82}"/>
              </a:ext>
            </a:extLst>
          </p:cNvPr>
          <p:cNvSpPr/>
          <p:nvPr/>
        </p:nvSpPr>
        <p:spPr>
          <a:xfrm>
            <a:off x="554104" y="3321660"/>
            <a:ext cx="1963544" cy="911535"/>
          </a:xfrm>
          <a:prstGeom prst="wedgeEllipseCallout">
            <a:avLst>
              <a:gd name="adj1" fmla="val 53047"/>
              <a:gd name="adj2" fmla="val 1097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1A3001FF-CB85-44A3-84C9-860E5DF84A09}"/>
              </a:ext>
            </a:extLst>
          </p:cNvPr>
          <p:cNvSpPr/>
          <p:nvPr/>
        </p:nvSpPr>
        <p:spPr>
          <a:xfrm>
            <a:off x="4132456" y="5842949"/>
            <a:ext cx="1963544" cy="911535"/>
          </a:xfrm>
          <a:prstGeom prst="wedgeEllipseCallout">
            <a:avLst>
              <a:gd name="adj1" fmla="val 75716"/>
              <a:gd name="adj2" fmla="val -6428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Formatting 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BD4C33CE-CAB6-4319-AC4F-5259672855FA}"/>
              </a:ext>
            </a:extLst>
          </p:cNvPr>
          <p:cNvSpPr/>
          <p:nvPr/>
        </p:nvSpPr>
        <p:spPr>
          <a:xfrm>
            <a:off x="8759348" y="1651198"/>
            <a:ext cx="1963544" cy="911535"/>
          </a:xfrm>
          <a:prstGeom prst="wedgeEllipseCallout">
            <a:avLst>
              <a:gd name="adj1" fmla="val -76460"/>
              <a:gd name="adj2" fmla="val 6643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Rendering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64B506-B429-4D50-9526-CC98BB87F95D}"/>
              </a:ext>
            </a:extLst>
          </p:cNvPr>
          <p:cNvSpPr/>
          <p:nvPr/>
        </p:nvSpPr>
        <p:spPr>
          <a:xfrm>
            <a:off x="1789039" y="4844880"/>
            <a:ext cx="1963544" cy="871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17D2A3-0F00-4844-8124-13739B25120C}"/>
              </a:ext>
            </a:extLst>
          </p:cNvPr>
          <p:cNvSpPr txBox="1"/>
          <p:nvPr/>
        </p:nvSpPr>
        <p:spPr>
          <a:xfrm rot="16200000">
            <a:off x="5917418" y="3828388"/>
            <a:ext cx="95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6F7271-0506-400C-9278-4632840102D0}"/>
              </a:ext>
            </a:extLst>
          </p:cNvPr>
          <p:cNvCxnSpPr>
            <a:cxnSpLocks/>
            <a:stCxn id="4" idx="1"/>
            <a:endCxn id="41" idx="3"/>
          </p:cNvCxnSpPr>
          <p:nvPr/>
        </p:nvCxnSpPr>
        <p:spPr>
          <a:xfrm flipH="1">
            <a:off x="3752583" y="5280655"/>
            <a:ext cx="22176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40C73FE-BF5E-4B42-AE53-AAA73268A62E}"/>
              </a:ext>
            </a:extLst>
          </p:cNvPr>
          <p:cNvSpPr/>
          <p:nvPr/>
        </p:nvSpPr>
        <p:spPr>
          <a:xfrm>
            <a:off x="5774929" y="3597215"/>
            <a:ext cx="5968838" cy="103017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Binder (XAML)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850A2E-282C-43B2-B545-5E02BDF1F551}"/>
              </a:ext>
            </a:extLst>
          </p:cNvPr>
          <p:cNvCxnSpPr/>
          <p:nvPr/>
        </p:nvCxnSpPr>
        <p:spPr>
          <a:xfrm flipV="1">
            <a:off x="7677510" y="3298007"/>
            <a:ext cx="0" cy="162859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C82A6E-45E4-4FB1-A99D-40CE04221252}"/>
              </a:ext>
            </a:extLst>
          </p:cNvPr>
          <p:cNvCxnSpPr>
            <a:cxnSpLocks/>
          </p:cNvCxnSpPr>
          <p:nvPr/>
        </p:nvCxnSpPr>
        <p:spPr>
          <a:xfrm>
            <a:off x="6556076" y="3356166"/>
            <a:ext cx="0" cy="159408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39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AFAB9-2DD3-47DA-B945-D6D4B2AC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XAML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EDE5-E930-42FE-9BD1-793620E12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Extensible Application Markup Language </a:t>
            </a:r>
          </a:p>
          <a:p>
            <a:r>
              <a:rPr lang="en-US" sz="2400"/>
              <a:t>Initial Release was June 2008</a:t>
            </a:r>
          </a:p>
          <a:p>
            <a:endParaRPr lang="en-US" sz="2400"/>
          </a:p>
          <a:p>
            <a:r>
              <a:rPr lang="en-US" sz="2400"/>
              <a:t>Way to define the look and feel through templates</a:t>
            </a:r>
          </a:p>
          <a:p>
            <a:endParaRPr lang="en-US" sz="2400"/>
          </a:p>
          <a:p>
            <a:r>
              <a:rPr lang="en-US" sz="2400"/>
              <a:t>There can be slight variation in usage across tech stacks</a:t>
            </a:r>
          </a:p>
          <a:p>
            <a:r>
              <a:rPr lang="en-US" sz="2400"/>
              <a:t>We are focused on Xamarin Forms XAML</a:t>
            </a:r>
          </a:p>
        </p:txBody>
      </p:sp>
    </p:spTree>
    <p:extLst>
      <p:ext uri="{BB962C8B-B14F-4D97-AF65-F5344CB8AC3E}">
        <p14:creationId xmlns:p14="http://schemas.microsoft.com/office/powerpoint/2010/main" val="113297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555</Words>
  <Application>Microsoft Office PowerPoint</Application>
  <PresentationFormat>Widescreen</PresentationFormat>
  <Paragraphs>199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Xamarin XAML</vt:lpstr>
      <vt:lpstr>Jon Ash</vt:lpstr>
      <vt:lpstr>Overview</vt:lpstr>
      <vt:lpstr>MV * Patterns</vt:lpstr>
      <vt:lpstr>Model View Controller (MVC)</vt:lpstr>
      <vt:lpstr>Model View Controller (MVC)</vt:lpstr>
      <vt:lpstr>Model View Presenter (MVP)</vt:lpstr>
      <vt:lpstr>Model View View Model (MVVM)</vt:lpstr>
      <vt:lpstr>XAML </vt:lpstr>
      <vt:lpstr>Anatomy</vt:lpstr>
      <vt:lpstr>Digging into the XAML File</vt:lpstr>
      <vt:lpstr>Digging into the Code-Behind File</vt:lpstr>
      <vt:lpstr>Special Case (App.Xaml)</vt:lpstr>
      <vt:lpstr>Creating Some Content</vt:lpstr>
      <vt:lpstr>Navigation</vt:lpstr>
      <vt:lpstr>Here it is!</vt:lpstr>
      <vt:lpstr>Layout</vt:lpstr>
      <vt:lpstr>Absolute Layout</vt:lpstr>
      <vt:lpstr>Absolute Layout</vt:lpstr>
      <vt:lpstr>Relative Layout</vt:lpstr>
      <vt:lpstr>Stacked Layout</vt:lpstr>
      <vt:lpstr>Grid Layout</vt:lpstr>
      <vt:lpstr>Other Layouts Receiving Votes</vt:lpstr>
      <vt:lpstr>Data Binding</vt:lpstr>
      <vt:lpstr>View to View Bindings</vt:lpstr>
      <vt:lpstr>Bindings using ViewModel Pattern</vt:lpstr>
      <vt:lpstr>Automatic UI Refreshed ViewModel</vt:lpstr>
      <vt:lpstr>Automatic UI Refresh with ViewModel</vt:lpstr>
      <vt:lpstr>Review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XAML</dc:title>
  <dc:creator>Jonathan Ash</dc:creator>
  <cp:lastModifiedBy>Jonathan Ash</cp:lastModifiedBy>
  <cp:revision>1</cp:revision>
  <dcterms:created xsi:type="dcterms:W3CDTF">2018-10-10T21:03:13Z</dcterms:created>
  <dcterms:modified xsi:type="dcterms:W3CDTF">2018-10-11T04:12:41Z</dcterms:modified>
</cp:coreProperties>
</file>