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2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8263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325661F-9A92-471E-B4A6-1EAAD4C06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C4D0-1D47-6FE5-5EA8-8A36A2FBA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315" y="4132800"/>
            <a:ext cx="4554821" cy="218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Minesweeper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28861-2515-7210-741A-22EC7965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063" y="540000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/>
              <a:t>Astrid Kristiaan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/>
              <a:t>Kiki van Elsen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/>
              <a:t>Oscar van Zelm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/>
              <a:t>Stijn te Braake</a:t>
            </a:r>
          </a:p>
          <a:p>
            <a:pPr indent="-270000">
              <a:buFont typeface="Arial" panose="020B0604020202020204" pitchFamily="34" charset="0"/>
              <a:buChar char="•"/>
            </a:pPr>
            <a:endParaRPr lang="en-US" sz="1800" spc="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CAC6BF-498D-4340-90E8-B31574952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45B5AD0-CCB8-4560-97D1-64730E91C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C60EFA-0E1E-4013-96D3-782965C89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E4E3FC-623F-4D97-96EA-B90287979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0352AAB-16C6-12E6-5D52-A93B8E496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" r="6180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154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A2E12-AE2F-3334-620E-511468D3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GB" dirty="0"/>
              <a:t>Case description</a:t>
            </a:r>
            <a:endParaRPr lang="en-NL" dirty="0"/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88870CDB-DF8A-B78F-2B11-4F7D5A41B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176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C2D6-FF0C-CBC7-E22A-E81325AE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GB" dirty="0"/>
              <a:t>What is minesweeper?</a:t>
            </a:r>
          </a:p>
          <a:p>
            <a:r>
              <a:rPr lang="en-GB" dirty="0"/>
              <a:t>Why minesweeper?</a:t>
            </a:r>
          </a:p>
          <a:p>
            <a:r>
              <a:rPr lang="en-GB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86066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6452D-D84A-5025-7804-3F2DD298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n-GB" dirty="0"/>
              <a:t>Code overview</a:t>
            </a:r>
            <a:endParaRPr lang="en-NL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048BE0-9779-C502-489D-2BD52F9FE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6" y="2037167"/>
            <a:ext cx="5353200" cy="27836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52C0-273C-7E7D-620C-17A47A51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1500"/>
              <a:t>Engine class</a:t>
            </a:r>
          </a:p>
          <a:p>
            <a:pPr lvl="1">
              <a:lnSpc>
                <a:spcPct val="115000"/>
              </a:lnSpc>
            </a:pPr>
            <a:r>
              <a:rPr lang="en-GB" sz="1500"/>
              <a:t>Rules of the game</a:t>
            </a:r>
          </a:p>
          <a:p>
            <a:pPr>
              <a:lnSpc>
                <a:spcPct val="115000"/>
              </a:lnSpc>
            </a:pPr>
            <a:r>
              <a:rPr lang="en-GB" sz="1500"/>
              <a:t>Config class</a:t>
            </a:r>
          </a:p>
          <a:p>
            <a:pPr lvl="1">
              <a:lnSpc>
                <a:spcPct val="115000"/>
              </a:lnSpc>
            </a:pPr>
            <a:r>
              <a:rPr lang="en-GB" sz="1500"/>
              <a:t>Configurations regarding difficulty and board size</a:t>
            </a:r>
          </a:p>
          <a:p>
            <a:pPr>
              <a:lnSpc>
                <a:spcPct val="115000"/>
              </a:lnSpc>
            </a:pPr>
            <a:r>
              <a:rPr lang="en-GB" sz="1500"/>
              <a:t>App class</a:t>
            </a:r>
          </a:p>
          <a:p>
            <a:pPr lvl="1">
              <a:lnSpc>
                <a:spcPct val="115000"/>
              </a:lnSpc>
            </a:pPr>
            <a:r>
              <a:rPr lang="en-GB" sz="1500"/>
              <a:t>GUI</a:t>
            </a:r>
          </a:p>
          <a:p>
            <a:pPr>
              <a:lnSpc>
                <a:spcPct val="115000"/>
              </a:lnSpc>
            </a:pPr>
            <a:r>
              <a:rPr lang="en-GB" sz="1500"/>
              <a:t>Main class</a:t>
            </a:r>
          </a:p>
          <a:p>
            <a:pPr lvl="1">
              <a:lnSpc>
                <a:spcPct val="115000"/>
              </a:lnSpc>
            </a:pPr>
            <a:r>
              <a:rPr lang="en-GB" sz="1500"/>
              <a:t>Launches the GUI</a:t>
            </a:r>
            <a:endParaRPr lang="en-NL" sz="1500"/>
          </a:p>
        </p:txBody>
      </p:sp>
    </p:spTree>
    <p:extLst>
      <p:ext uri="{BB962C8B-B14F-4D97-AF65-F5344CB8AC3E}">
        <p14:creationId xmlns:p14="http://schemas.microsoft.com/office/powerpoint/2010/main" val="84350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3D53-366C-F4B0-6D8D-B1844E60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highlights</a:t>
            </a:r>
            <a:endParaRPr lang="en-N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23CF7F-56A1-507F-75A5-D91670A9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DA13B-DE3A-CD31-16E8-1B052D9442E8}"/>
              </a:ext>
            </a:extLst>
          </p:cNvPr>
          <p:cNvSpPr txBox="1"/>
          <p:nvPr/>
        </p:nvSpPr>
        <p:spPr>
          <a:xfrm>
            <a:off x="550864" y="1641987"/>
            <a:ext cx="1003847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reveal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400" b="0" i="1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400" b="0" i="1" u="none" strike="noStrike" cap="none" normalizeH="0" baseline="0" dirty="0">
                <a:ln>
                  <a:noFill/>
                </a:ln>
                <a:solidFill>
                  <a:srgbClr val="FFB8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400" b="0" i="1" u="none" strike="noStrike" cap="none" normalizeH="0" baseline="0" dirty="0">
                <a:ln>
                  <a:noFill/>
                </a:ln>
                <a:solidFill>
                  <a:srgbClr val="FFB8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lays mines after the first tile has been selected, so the first tile will never be a mine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NL" altLang="en-NL" sz="14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.pristine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NL" altLang="en-NL" sz="14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lay_mines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400" b="0" i="1" u="none" strike="noStrike" cap="none" normalizeH="0" baseline="0" dirty="0">
                <a:ln>
                  <a:noFill/>
                </a:ln>
                <a:solidFill>
                  <a:srgbClr val="FFB8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400" b="0" i="1" u="none" strike="noStrike" cap="none" normalizeH="0" baseline="0" dirty="0">
                <a:ln>
                  <a:noFill/>
                </a:ln>
                <a:solidFill>
                  <a:srgbClr val="FFB8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NL" altLang="en-NL" sz="14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assign_numbers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NL" altLang="en-NL" sz="14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.pristine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selects tile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tile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NL" altLang="en-NL" sz="14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.board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NL" altLang="en-NL" sz="1400" b="0" i="1" u="none" strike="noStrike" cap="none" normalizeH="0" baseline="0" dirty="0">
                <a:ln>
                  <a:noFill/>
                </a:ln>
                <a:solidFill>
                  <a:srgbClr val="FFB8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][</a:t>
            </a:r>
            <a:r>
              <a:rPr kumimoji="0" lang="en-NL" altLang="en-NL" sz="1400" b="0" i="1" u="none" strike="noStrike" cap="none" normalizeH="0" baseline="0" dirty="0">
                <a:ln>
                  <a:noFill/>
                </a:ln>
                <a:solidFill>
                  <a:srgbClr val="FFB8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only reveals tiles that are neither revealed nor flagged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not 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tile.revealed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not 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tile.flagged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tile.revealed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reveals all surrounding tiles recursively if no mines are adjacent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tile.number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==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neighbour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NL" altLang="en-NL" sz="14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adjacent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400" b="0" i="1" u="none" strike="noStrike" cap="none" normalizeH="0" baseline="0" dirty="0">
                <a:ln>
                  <a:noFill/>
                </a:ln>
                <a:solidFill>
                  <a:srgbClr val="FFB8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400" b="0" i="1" u="none" strike="noStrike" cap="none" normalizeH="0" baseline="0" dirty="0">
                <a:ln>
                  <a:noFill/>
                </a:ln>
                <a:solidFill>
                  <a:srgbClr val="FFB86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NL" altLang="en-NL" sz="14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reveal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neighbour.row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neighbour.col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checks for game over after reveal</a:t>
            </a:r>
            <a:b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NL" altLang="en-NL" sz="14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NL" altLang="en-NL" sz="14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game_over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kumimoji="0" lang="en-NL" altLang="en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6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1C296BD1-B29E-751F-992A-54ABE5A3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AA79D-E47C-869F-D675-6BEC9BE4EAFA}"/>
              </a:ext>
            </a:extLst>
          </p:cNvPr>
          <p:cNvSpPr txBox="1"/>
          <p:nvPr/>
        </p:nvSpPr>
        <p:spPr>
          <a:xfrm>
            <a:off x="521109" y="413266"/>
            <a:ext cx="112382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new_difficulty_level_window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600" b="0" i="1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"""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Creates the buttons with which the player can set the difficulty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for the game (easy/normal/hard). Clicking the button initialises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the creation of the board based on the settings the player selected.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"""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button_frame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tk.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Frame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600" b="0" i="1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button_frame.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pack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pady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20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label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tk.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Label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button_frame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text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"Select difficulty level:"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label.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grid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columnspan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easy_button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tk.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Button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button_frame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text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"Easy"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command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.easy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easy_button.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grid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normal_button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tk.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Button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button_frame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text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"Normal"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command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.normal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normal_button.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grid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hard_button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tk.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Button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button_frame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text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"Hard"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command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.hard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hard_button.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grid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NL" altLang="en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6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A650836-BF5B-E374-6C89-082643902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CAA6C-2A29-D39F-1781-DD2B9A0650F8}"/>
              </a:ext>
            </a:extLst>
          </p:cNvPr>
          <p:cNvSpPr txBox="1"/>
          <p:nvPr/>
        </p:nvSpPr>
        <p:spPr>
          <a:xfrm>
            <a:off x="92365" y="228600"/>
            <a:ext cx="6780383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easy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"""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Initialised when the player presses the easy button generated in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the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new_difficulty_level_window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function. The starting screen is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killed and a new minesweeper GUI is generated on easy settings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(low mine count, large safe radius).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"""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.ROWS.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.ROWS.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6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destroy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mainloop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normal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"""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Initialised when the player presses the normal button generated in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the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new_difficulty_level_window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function. The starting screen is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killed and a new minesweeper GUI is generated on normal settings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(medium mine count, large safe radius).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"""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.ROWS.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.ROWS.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4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destroy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mainloop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NL" altLang="en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E8603-C1D3-5BC9-1363-913AA0ED9A25}"/>
              </a:ext>
            </a:extLst>
          </p:cNvPr>
          <p:cNvSpPr txBox="1"/>
          <p:nvPr/>
        </p:nvSpPr>
        <p:spPr>
          <a:xfrm>
            <a:off x="6096000" y="41326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hard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"""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Initialised when the player presses the hard button generated in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the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new_difficulty_level_window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function. The starting screen is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killed and a new minesweeper GUI is generated on hard settings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(high mine count, small safe radius).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"""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.ROWS.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.ROWS.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.OS.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destroy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mainloop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48843011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883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Bell MT</vt:lpstr>
      <vt:lpstr>JetBrains Mono</vt:lpstr>
      <vt:lpstr>GlowVTI</vt:lpstr>
      <vt:lpstr>Minesweeper in Python</vt:lpstr>
      <vt:lpstr>Case description</vt:lpstr>
      <vt:lpstr>Code overview</vt:lpstr>
      <vt:lpstr>Code highlights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Braake, Stijn te</dc:creator>
  <cp:lastModifiedBy>Braake, Stijn te</cp:lastModifiedBy>
  <cp:revision>1</cp:revision>
  <dcterms:created xsi:type="dcterms:W3CDTF">2024-06-24T12:23:06Z</dcterms:created>
  <dcterms:modified xsi:type="dcterms:W3CDTF">2024-06-24T13:46:26Z</dcterms:modified>
</cp:coreProperties>
</file>