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25603200" cy="8229600"/>
  <p:notesSz cx="6858000" cy="9144000"/>
  <p:defaultTextStyle>
    <a:defPPr>
      <a:defRPr lang="en-US"/>
    </a:defPPr>
    <a:lvl1pPr marL="0" algn="l" defTabSz="1241286" rtl="0" eaLnBrk="1" latinLnBrk="0" hangingPunct="1">
      <a:defRPr sz="2444" kern="1200">
        <a:solidFill>
          <a:schemeClr val="tx1"/>
        </a:solidFill>
        <a:latin typeface="+mn-lt"/>
        <a:ea typeface="+mn-ea"/>
        <a:cs typeface="+mn-cs"/>
      </a:defRPr>
    </a:lvl1pPr>
    <a:lvl2pPr marL="620643" algn="l" defTabSz="1241286" rtl="0" eaLnBrk="1" latinLnBrk="0" hangingPunct="1">
      <a:defRPr sz="2444" kern="1200">
        <a:solidFill>
          <a:schemeClr val="tx1"/>
        </a:solidFill>
        <a:latin typeface="+mn-lt"/>
        <a:ea typeface="+mn-ea"/>
        <a:cs typeface="+mn-cs"/>
      </a:defRPr>
    </a:lvl2pPr>
    <a:lvl3pPr marL="1241286" algn="l" defTabSz="1241286" rtl="0" eaLnBrk="1" latinLnBrk="0" hangingPunct="1">
      <a:defRPr sz="2444" kern="1200">
        <a:solidFill>
          <a:schemeClr val="tx1"/>
        </a:solidFill>
        <a:latin typeface="+mn-lt"/>
        <a:ea typeface="+mn-ea"/>
        <a:cs typeface="+mn-cs"/>
      </a:defRPr>
    </a:lvl3pPr>
    <a:lvl4pPr marL="1861929" algn="l" defTabSz="1241286" rtl="0" eaLnBrk="1" latinLnBrk="0" hangingPunct="1">
      <a:defRPr sz="2444" kern="1200">
        <a:solidFill>
          <a:schemeClr val="tx1"/>
        </a:solidFill>
        <a:latin typeface="+mn-lt"/>
        <a:ea typeface="+mn-ea"/>
        <a:cs typeface="+mn-cs"/>
      </a:defRPr>
    </a:lvl4pPr>
    <a:lvl5pPr marL="2482572" algn="l" defTabSz="1241286" rtl="0" eaLnBrk="1" latinLnBrk="0" hangingPunct="1">
      <a:defRPr sz="2444" kern="1200">
        <a:solidFill>
          <a:schemeClr val="tx1"/>
        </a:solidFill>
        <a:latin typeface="+mn-lt"/>
        <a:ea typeface="+mn-ea"/>
        <a:cs typeface="+mn-cs"/>
      </a:defRPr>
    </a:lvl5pPr>
    <a:lvl6pPr marL="3103214" algn="l" defTabSz="1241286" rtl="0" eaLnBrk="1" latinLnBrk="0" hangingPunct="1">
      <a:defRPr sz="2444" kern="1200">
        <a:solidFill>
          <a:schemeClr val="tx1"/>
        </a:solidFill>
        <a:latin typeface="+mn-lt"/>
        <a:ea typeface="+mn-ea"/>
        <a:cs typeface="+mn-cs"/>
      </a:defRPr>
    </a:lvl6pPr>
    <a:lvl7pPr marL="3723857" algn="l" defTabSz="1241286" rtl="0" eaLnBrk="1" latinLnBrk="0" hangingPunct="1">
      <a:defRPr sz="2444" kern="1200">
        <a:solidFill>
          <a:schemeClr val="tx1"/>
        </a:solidFill>
        <a:latin typeface="+mn-lt"/>
        <a:ea typeface="+mn-ea"/>
        <a:cs typeface="+mn-cs"/>
      </a:defRPr>
    </a:lvl7pPr>
    <a:lvl8pPr marL="4344500" algn="l" defTabSz="1241286" rtl="0" eaLnBrk="1" latinLnBrk="0" hangingPunct="1">
      <a:defRPr sz="2444" kern="1200">
        <a:solidFill>
          <a:schemeClr val="tx1"/>
        </a:solidFill>
        <a:latin typeface="+mn-lt"/>
        <a:ea typeface="+mn-ea"/>
        <a:cs typeface="+mn-cs"/>
      </a:defRPr>
    </a:lvl8pPr>
    <a:lvl9pPr marL="4965143" algn="l" defTabSz="1241286" rtl="0" eaLnBrk="1" latinLnBrk="0" hangingPunct="1">
      <a:defRPr sz="244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202" y="7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1346836"/>
            <a:ext cx="192024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4322446"/>
            <a:ext cx="192024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13B6-DBA4-46E2-8053-1C90272AA906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D59F-773D-4053-87D9-736596606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58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13B6-DBA4-46E2-8053-1C90272AA906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D59F-773D-4053-87D9-736596606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55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322290" y="438150"/>
            <a:ext cx="5520690" cy="69742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0220" y="438150"/>
            <a:ext cx="16242030" cy="697420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13B6-DBA4-46E2-8053-1C90272AA906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D59F-773D-4053-87D9-736596606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22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13B6-DBA4-46E2-8053-1C90272AA906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D59F-773D-4053-87D9-736596606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27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885" y="2051686"/>
            <a:ext cx="2208276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6885" y="5507356"/>
            <a:ext cx="2208276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13B6-DBA4-46E2-8053-1C90272AA906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D59F-773D-4053-87D9-736596606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43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0220" y="2190750"/>
            <a:ext cx="10881360" cy="52216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61620" y="2190750"/>
            <a:ext cx="10881360" cy="52216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13B6-DBA4-46E2-8053-1C90272AA906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D59F-773D-4053-87D9-736596606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67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438150"/>
            <a:ext cx="22082760" cy="15906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556" y="2017396"/>
            <a:ext cx="10831353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3556" y="3006090"/>
            <a:ext cx="10831353" cy="44215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61620" y="2017396"/>
            <a:ext cx="10884695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61620" y="3006090"/>
            <a:ext cx="10884695" cy="44215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13B6-DBA4-46E2-8053-1C90272AA906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D59F-773D-4053-87D9-736596606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5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13B6-DBA4-46E2-8053-1C90272AA906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D59F-773D-4053-87D9-736596606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20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13B6-DBA4-46E2-8053-1C90272AA906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D59F-773D-4053-87D9-736596606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40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6" y="548640"/>
            <a:ext cx="8257698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4695" y="1184911"/>
            <a:ext cx="1296162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6" y="2468880"/>
            <a:ext cx="8257698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13B6-DBA4-46E2-8053-1C90272AA906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D59F-773D-4053-87D9-736596606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61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6" y="548640"/>
            <a:ext cx="8257698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84695" y="1184911"/>
            <a:ext cx="1296162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6" y="2468880"/>
            <a:ext cx="8257698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13B6-DBA4-46E2-8053-1C90272AA906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D59F-773D-4053-87D9-736596606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59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0220" y="438150"/>
            <a:ext cx="2208276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0220" y="2190750"/>
            <a:ext cx="2208276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0220" y="7627621"/>
            <a:ext cx="57607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713B6-DBA4-46E2-8053-1C90272AA906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81060" y="7627621"/>
            <a:ext cx="864108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82260" y="7627621"/>
            <a:ext cx="57607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1D59F-773D-4053-87D9-736596606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71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04798" y="365084"/>
            <a:ext cx="2743200" cy="64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160020" tIns="80010" rIns="160020" bIns="800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</a:pP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IEventSourcingHandler</a:t>
            </a:r>
            <a:endParaRPr lang="en-US" sz="2000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879979" y="365084"/>
            <a:ext cx="2743200" cy="64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160020" tIns="80010" rIns="160020" bIns="800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</a:pP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IEventStore</a:t>
            </a:r>
            <a:endParaRPr lang="en-US" sz="2000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129617" y="364408"/>
            <a:ext cx="2743200" cy="64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160020" tIns="80010" rIns="160020" bIns="800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</a:pP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ICommandHandler</a:t>
            </a:r>
            <a:endParaRPr lang="en-US" sz="2000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54436" y="364408"/>
            <a:ext cx="2743200" cy="64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160020" tIns="80010" rIns="160020" bIns="800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</a:pP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ICommandDispatcher</a:t>
            </a:r>
            <a:endParaRPr lang="en-US" sz="2000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004798" y="1868386"/>
            <a:ext cx="2743200" cy="64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160020" tIns="80010" rIns="160020" bIns="800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</a:pP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IEventPublisher</a:t>
            </a:r>
            <a:endParaRPr lang="en-US" sz="2000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879979" y="1868386"/>
            <a:ext cx="2743200" cy="64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160020" tIns="80010" rIns="160020" bIns="800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</a:pP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IEventStoreRepository</a:t>
            </a:r>
            <a:endParaRPr lang="en-US" sz="2000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129617" y="1868386"/>
            <a:ext cx="2743200" cy="64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160020" tIns="80010" rIns="160020" bIns="800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</a:pP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PostAggregate</a:t>
            </a:r>
            <a:endParaRPr lang="en-US" sz="2000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54436" y="1868386"/>
            <a:ext cx="2743200" cy="64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160020" tIns="80010" rIns="160020" bIns="800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</a:pP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AggregateRoot</a:t>
            </a:r>
            <a:endParaRPr lang="en-US" sz="2000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629019" y="1213066"/>
            <a:ext cx="2014061" cy="2208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160020" tIns="80010" rIns="160020" bIns="800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</a:pPr>
            <a:r>
              <a:rPr lang="en-US" sz="2000" dirty="0" smtClean="0">
                <a:ea typeface="Calibri" panose="020F0502020204030204" pitchFamily="34" charset="0"/>
                <a:cs typeface="Arial" panose="020B0604020202020204" pitchFamily="34" charset="0"/>
              </a:rPr>
              <a:t>Event Store</a:t>
            </a:r>
          </a:p>
          <a:p>
            <a:pPr algn="ctr">
              <a:lnSpc>
                <a:spcPct val="107000"/>
              </a:lnSpc>
            </a:pPr>
            <a:r>
              <a:rPr lang="en-US" sz="2000" dirty="0" smtClean="0">
                <a:ea typeface="Calibri" panose="020F0502020204030204" pitchFamily="34" charset="0"/>
                <a:cs typeface="Arial" panose="020B0604020202020204" pitchFamily="34" charset="0"/>
              </a:rPr>
              <a:t>Write DB</a:t>
            </a:r>
          </a:p>
          <a:p>
            <a:pPr algn="ctr">
              <a:lnSpc>
                <a:spcPct val="107000"/>
              </a:lnSpc>
            </a:pPr>
            <a:r>
              <a:rPr lang="en-US" sz="2000" dirty="0" smtClean="0">
                <a:ea typeface="Calibri" panose="020F0502020204030204" pitchFamily="34" charset="0"/>
                <a:cs typeface="Arial" panose="020B0604020202020204" pitchFamily="34" charset="0"/>
              </a:rPr>
              <a:t>Mongo DB</a:t>
            </a:r>
            <a:endParaRPr lang="en-US" sz="2000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91618" y="156858"/>
            <a:ext cx="2848666" cy="37384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160020" tIns="80010" rIns="160020" bIns="8001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ea typeface="Calibri" panose="020F0502020204030204" pitchFamily="34" charset="0"/>
                <a:cs typeface="Arial" panose="020B0604020202020204" pitchFamily="34" charset="0"/>
              </a:rPr>
              <a:t>NewPostCommand</a:t>
            </a:r>
            <a:endParaRPr lang="en-US" sz="2000" dirty="0" smtClean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ea typeface="Calibri" panose="020F0502020204030204" pitchFamily="34" charset="0"/>
                <a:cs typeface="Arial" panose="020B0604020202020204" pitchFamily="34" charset="0"/>
              </a:rPr>
              <a:t>EditMessageCommand</a:t>
            </a:r>
            <a:endParaRPr lang="en-US" sz="2000" dirty="0" smtClean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ea typeface="Calibri" panose="020F0502020204030204" pitchFamily="34" charset="0"/>
                <a:cs typeface="Arial" panose="020B0604020202020204" pitchFamily="34" charset="0"/>
              </a:rPr>
              <a:t>LikePostCommand</a:t>
            </a:r>
            <a:endParaRPr lang="en-US" sz="2000" dirty="0" smtClean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ea typeface="Calibri" panose="020F0502020204030204" pitchFamily="34" charset="0"/>
                <a:cs typeface="Arial" panose="020B0604020202020204" pitchFamily="34" charset="0"/>
              </a:rPr>
              <a:t>AddCommentCommand</a:t>
            </a:r>
            <a:endParaRPr lang="en-US" sz="2000" dirty="0" smtClean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ea typeface="Calibri" panose="020F0502020204030204" pitchFamily="34" charset="0"/>
                <a:cs typeface="Arial" panose="020B0604020202020204" pitchFamily="34" charset="0"/>
              </a:rPr>
              <a:t>EditCommentCommand</a:t>
            </a:r>
            <a:endParaRPr lang="en-US" sz="2000" dirty="0" smtClean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ea typeface="Calibri" panose="020F0502020204030204" pitchFamily="34" charset="0"/>
                <a:cs typeface="Arial" panose="020B0604020202020204" pitchFamily="34" charset="0"/>
              </a:rPr>
              <a:t>RemoveCommentCommand</a:t>
            </a:r>
            <a:endParaRPr lang="en-US" sz="2000" dirty="0" smtClean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ea typeface="Calibri" panose="020F0502020204030204" pitchFamily="34" charset="0"/>
                <a:cs typeface="Arial" panose="020B0604020202020204" pitchFamily="34" charset="0"/>
              </a:rPr>
              <a:t>DeletePostCommand</a:t>
            </a:r>
            <a:endParaRPr lang="en-US" sz="2000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4617720" y="1708366"/>
            <a:ext cx="2339340" cy="204978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Social Media Post Command API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899006" y="3255226"/>
            <a:ext cx="7124074" cy="64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160020" tIns="80010" rIns="160020" bIns="800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</a:pPr>
            <a:r>
              <a:rPr lang="en-US" sz="2800" b="1" dirty="0" smtClean="0">
                <a:ea typeface="Calibri" panose="020F0502020204030204" pitchFamily="34" charset="0"/>
                <a:cs typeface="Arial" panose="020B0604020202020204" pitchFamily="34" charset="0"/>
              </a:rPr>
              <a:t>KAFKA</a:t>
            </a:r>
            <a:endParaRPr lang="en-US" sz="2000" b="1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837158" y="4850292"/>
            <a:ext cx="2743200" cy="64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160020" tIns="80010" rIns="160020" bIns="800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</a:pPr>
            <a:r>
              <a:rPr lang="en-US" sz="2000" dirty="0" err="1" smtClean="0">
                <a:ea typeface="Calibri" panose="020F0502020204030204" pitchFamily="34" charset="0"/>
                <a:cs typeface="Arial" panose="020B0604020202020204" pitchFamily="34" charset="0"/>
              </a:rPr>
              <a:t>IEventConsumer</a:t>
            </a:r>
            <a:endParaRPr lang="en-US" sz="2000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712339" y="4850292"/>
            <a:ext cx="2743200" cy="64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160020" tIns="80010" rIns="160020" bIns="800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</a:pPr>
            <a:r>
              <a:rPr lang="en-US" sz="2000" dirty="0" err="1" smtClean="0">
                <a:ea typeface="Calibri" panose="020F0502020204030204" pitchFamily="34" charset="0"/>
                <a:cs typeface="Arial" panose="020B0604020202020204" pitchFamily="34" charset="0"/>
              </a:rPr>
              <a:t>IEventHandler</a:t>
            </a:r>
            <a:endParaRPr lang="en-US" sz="2000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4837158" y="6353594"/>
            <a:ext cx="2743200" cy="64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160020" tIns="80010" rIns="160020" bIns="800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</a:pPr>
            <a:r>
              <a:rPr lang="en-US" sz="2000" dirty="0" err="1" smtClean="0">
                <a:ea typeface="Calibri" panose="020F0502020204030204" pitchFamily="34" charset="0"/>
                <a:cs typeface="Arial" panose="020B0604020202020204" pitchFamily="34" charset="0"/>
              </a:rPr>
              <a:t>PostEntry</a:t>
            </a:r>
            <a:endParaRPr lang="en-US" sz="2000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8712339" y="6353594"/>
            <a:ext cx="2743200" cy="64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160020" tIns="80010" rIns="160020" bIns="800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</a:pPr>
            <a:r>
              <a:rPr lang="en-US" sz="2000" dirty="0" err="1" smtClean="0">
                <a:ea typeface="Calibri" panose="020F0502020204030204" pitchFamily="34" charset="0"/>
                <a:cs typeface="Arial" panose="020B0604020202020204" pitchFamily="34" charset="0"/>
              </a:rPr>
              <a:t>IPostRepository</a:t>
            </a:r>
            <a:endParaRPr lang="en-US" sz="2000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961977" y="6353594"/>
            <a:ext cx="2743200" cy="64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160020" tIns="80010" rIns="160020" bIns="800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</a:pPr>
            <a:r>
              <a:rPr lang="en-US" sz="2000" dirty="0" err="1" smtClean="0">
                <a:ea typeface="Calibri" panose="020F0502020204030204" pitchFamily="34" charset="0"/>
                <a:cs typeface="Arial" panose="020B0604020202020204" pitchFamily="34" charset="0"/>
              </a:rPr>
              <a:t>IQueryHandler</a:t>
            </a:r>
            <a:endParaRPr lang="en-US" sz="2000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086796" y="6353594"/>
            <a:ext cx="2743200" cy="64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160020" tIns="80010" rIns="160020" bIns="800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</a:pPr>
            <a:r>
              <a:rPr lang="en-US" sz="2000" dirty="0" err="1" smtClean="0">
                <a:ea typeface="Calibri" panose="020F0502020204030204" pitchFamily="34" charset="0"/>
                <a:cs typeface="Arial" panose="020B0604020202020204" pitchFamily="34" charset="0"/>
              </a:rPr>
              <a:t>IQueryDispatcher</a:t>
            </a:r>
            <a:endParaRPr lang="en-US" sz="2000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629019" y="4623854"/>
            <a:ext cx="2014061" cy="2208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160020" tIns="80010" rIns="160020" bIns="800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</a:pPr>
            <a:r>
              <a:rPr lang="en-US" sz="2000" dirty="0" smtClean="0">
                <a:ea typeface="Calibri" panose="020F0502020204030204" pitchFamily="34" charset="0"/>
                <a:cs typeface="Arial" panose="020B0604020202020204" pitchFamily="34" charset="0"/>
              </a:rPr>
              <a:t>MS SQL</a:t>
            </a:r>
          </a:p>
          <a:p>
            <a:pPr algn="ctr">
              <a:lnSpc>
                <a:spcPct val="107000"/>
              </a:lnSpc>
            </a:pPr>
            <a:r>
              <a:rPr lang="en-US" sz="2000" dirty="0" smtClean="0">
                <a:ea typeface="Calibri" panose="020F0502020204030204" pitchFamily="34" charset="0"/>
                <a:cs typeface="Arial" panose="020B0604020202020204" pitchFamily="34" charset="0"/>
              </a:rPr>
              <a:t>Read Database</a:t>
            </a:r>
            <a:endParaRPr lang="en-US" sz="2000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91618" y="4219156"/>
            <a:ext cx="2848666" cy="37384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160020" tIns="80010" rIns="160020" bIns="8001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ea typeface="Calibri" panose="020F0502020204030204" pitchFamily="34" charset="0"/>
                <a:cs typeface="Arial" panose="020B0604020202020204" pitchFamily="34" charset="0"/>
              </a:rPr>
              <a:t>FindAllPostsQuery</a:t>
            </a:r>
            <a:endParaRPr lang="en-US" sz="2000" dirty="0" smtClean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ea typeface="Calibri" panose="020F0502020204030204" pitchFamily="34" charset="0"/>
                <a:cs typeface="Arial" panose="020B0604020202020204" pitchFamily="34" charset="0"/>
              </a:rPr>
              <a:t>FindPostByIdQuery</a:t>
            </a:r>
            <a:endParaRPr lang="en-US" sz="2000" dirty="0" smtClean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ea typeface="Calibri" panose="020F0502020204030204" pitchFamily="34" charset="0"/>
                <a:cs typeface="Arial" panose="020B0604020202020204" pitchFamily="34" charset="0"/>
              </a:rPr>
              <a:t>FindPostsByAuthorQuery</a:t>
            </a:r>
            <a:endParaRPr lang="en-US" sz="2000" dirty="0" smtClean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ea typeface="Calibri" panose="020F0502020204030204" pitchFamily="34" charset="0"/>
                <a:cs typeface="Arial" panose="020B0604020202020204" pitchFamily="34" charset="0"/>
              </a:rPr>
              <a:t>FindPostsWithCommentQuery</a:t>
            </a:r>
            <a:endParaRPr lang="en-US" sz="2000" dirty="0" smtClean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ea typeface="Calibri" panose="020F0502020204030204" pitchFamily="34" charset="0"/>
                <a:cs typeface="Arial" panose="020B0604020202020204" pitchFamily="34" charset="0"/>
              </a:rPr>
              <a:t>FindPostsWithLikesQuery</a:t>
            </a:r>
            <a:endParaRPr lang="en-US" sz="2000" dirty="0" smtClean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518875" y="4034952"/>
            <a:ext cx="2339340" cy="204978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Social Media Post </a:t>
            </a:r>
            <a:r>
              <a:rPr lang="en-US" sz="2000" dirty="0" smtClean="0"/>
              <a:t>Query </a:t>
            </a:r>
            <a:r>
              <a:rPr lang="en-US" sz="2000" dirty="0"/>
              <a:t>API</a:t>
            </a:r>
          </a:p>
        </p:txBody>
      </p:sp>
      <p:cxnSp>
        <p:nvCxnSpPr>
          <p:cNvPr id="29" name="Straight Arrow Connector 28"/>
          <p:cNvCxnSpPr>
            <a:stCxn id="8" idx="1"/>
            <a:endCxn id="3" idx="7"/>
          </p:cNvCxnSpPr>
          <p:nvPr/>
        </p:nvCxnSpPr>
        <p:spPr>
          <a:xfrm flipH="1">
            <a:off x="6614472" y="684448"/>
            <a:ext cx="639964" cy="13241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3"/>
            <a:endCxn id="7" idx="1"/>
          </p:cNvCxnSpPr>
          <p:nvPr/>
        </p:nvCxnSpPr>
        <p:spPr>
          <a:xfrm>
            <a:off x="9997636" y="684448"/>
            <a:ext cx="11319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3"/>
            <a:endCxn id="4" idx="1"/>
          </p:cNvCxnSpPr>
          <p:nvPr/>
        </p:nvCxnSpPr>
        <p:spPr>
          <a:xfrm>
            <a:off x="13872817" y="684448"/>
            <a:ext cx="1131981" cy="6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" idx="3"/>
            <a:endCxn id="6" idx="1"/>
          </p:cNvCxnSpPr>
          <p:nvPr/>
        </p:nvCxnSpPr>
        <p:spPr>
          <a:xfrm>
            <a:off x="17747998" y="685124"/>
            <a:ext cx="11319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6" idx="2"/>
            <a:endCxn id="10" idx="0"/>
          </p:cNvCxnSpPr>
          <p:nvPr/>
        </p:nvCxnSpPr>
        <p:spPr>
          <a:xfrm>
            <a:off x="20251579" y="1005164"/>
            <a:ext cx="0" cy="86322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9" idx="0"/>
          </p:cNvCxnSpPr>
          <p:nvPr/>
        </p:nvCxnSpPr>
        <p:spPr>
          <a:xfrm flipH="1">
            <a:off x="16376398" y="1004488"/>
            <a:ext cx="2643122" cy="863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9" idx="2"/>
          </p:cNvCxnSpPr>
          <p:nvPr/>
        </p:nvCxnSpPr>
        <p:spPr>
          <a:xfrm>
            <a:off x="16376398" y="2508466"/>
            <a:ext cx="0" cy="838524"/>
          </a:xfrm>
          <a:prstGeom prst="straightConnector1">
            <a:avLst/>
          </a:prstGeom>
          <a:ln w="254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17" idx="0"/>
          </p:cNvCxnSpPr>
          <p:nvPr/>
        </p:nvCxnSpPr>
        <p:spPr>
          <a:xfrm flipH="1">
            <a:off x="16208758" y="3895306"/>
            <a:ext cx="90422" cy="954986"/>
          </a:xfrm>
          <a:prstGeom prst="straightConnector1">
            <a:avLst/>
          </a:prstGeom>
          <a:ln w="254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rot="5400000">
            <a:off x="14007196" y="-526052"/>
            <a:ext cx="863222" cy="3875181"/>
          </a:xfrm>
          <a:prstGeom prst="bentConnector3">
            <a:avLst/>
          </a:prstGeom>
          <a:ln w="254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7" idx="2"/>
          </p:cNvCxnSpPr>
          <p:nvPr/>
        </p:nvCxnSpPr>
        <p:spPr>
          <a:xfrm flipH="1">
            <a:off x="12272617" y="1004488"/>
            <a:ext cx="228600" cy="863897"/>
          </a:xfrm>
          <a:prstGeom prst="straightConnector1">
            <a:avLst/>
          </a:prstGeom>
          <a:ln w="254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1"/>
            <a:endCxn id="12" idx="3"/>
          </p:cNvCxnSpPr>
          <p:nvPr/>
        </p:nvCxnSpPr>
        <p:spPr>
          <a:xfrm flipH="1">
            <a:off x="9997636" y="2188426"/>
            <a:ext cx="1131981" cy="0"/>
          </a:xfrm>
          <a:prstGeom prst="straightConnector1">
            <a:avLst/>
          </a:prstGeom>
          <a:ln w="254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0" idx="3"/>
          </p:cNvCxnSpPr>
          <p:nvPr/>
        </p:nvCxnSpPr>
        <p:spPr>
          <a:xfrm>
            <a:off x="21623179" y="2188426"/>
            <a:ext cx="1131981" cy="12879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22" idx="3"/>
            <a:endCxn id="25" idx="1"/>
          </p:cNvCxnSpPr>
          <p:nvPr/>
        </p:nvCxnSpPr>
        <p:spPr>
          <a:xfrm flipV="1">
            <a:off x="21455539" y="5728011"/>
            <a:ext cx="1173480" cy="945623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22" idx="1"/>
            <a:endCxn id="21" idx="3"/>
          </p:cNvCxnSpPr>
          <p:nvPr/>
        </p:nvCxnSpPr>
        <p:spPr>
          <a:xfrm flipH="1">
            <a:off x="17580358" y="6673634"/>
            <a:ext cx="1131981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21" idx="1"/>
            <a:endCxn id="23" idx="3"/>
          </p:cNvCxnSpPr>
          <p:nvPr/>
        </p:nvCxnSpPr>
        <p:spPr>
          <a:xfrm flipH="1">
            <a:off x="13705177" y="6673634"/>
            <a:ext cx="1131981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3" idx="1"/>
            <a:endCxn id="24" idx="3"/>
          </p:cNvCxnSpPr>
          <p:nvPr/>
        </p:nvCxnSpPr>
        <p:spPr>
          <a:xfrm flipH="1">
            <a:off x="9829996" y="6673634"/>
            <a:ext cx="1131981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24" idx="1"/>
            <a:endCxn id="27" idx="6"/>
          </p:cNvCxnSpPr>
          <p:nvPr/>
        </p:nvCxnSpPr>
        <p:spPr>
          <a:xfrm flipH="1" flipV="1">
            <a:off x="6858215" y="5059842"/>
            <a:ext cx="228581" cy="161379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7" idx="3"/>
            <a:endCxn id="18" idx="1"/>
          </p:cNvCxnSpPr>
          <p:nvPr/>
        </p:nvCxnSpPr>
        <p:spPr>
          <a:xfrm>
            <a:off x="17580358" y="5170332"/>
            <a:ext cx="1131981" cy="0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18" idx="2"/>
            <a:endCxn id="22" idx="0"/>
          </p:cNvCxnSpPr>
          <p:nvPr/>
        </p:nvCxnSpPr>
        <p:spPr>
          <a:xfrm>
            <a:off x="20083939" y="5490372"/>
            <a:ext cx="0" cy="863222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14" idx="3"/>
            <a:endCxn id="3" idx="2"/>
          </p:cNvCxnSpPr>
          <p:nvPr/>
        </p:nvCxnSpPr>
        <p:spPr>
          <a:xfrm>
            <a:off x="3840284" y="2026082"/>
            <a:ext cx="777436" cy="707174"/>
          </a:xfrm>
          <a:prstGeom prst="straightConnector1">
            <a:avLst/>
          </a:prstGeom>
          <a:ln w="254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27" idx="2"/>
          </p:cNvCxnSpPr>
          <p:nvPr/>
        </p:nvCxnSpPr>
        <p:spPr>
          <a:xfrm flipH="1">
            <a:off x="3949074" y="5059842"/>
            <a:ext cx="569801" cy="862141"/>
          </a:xfrm>
          <a:prstGeom prst="straightConnector1">
            <a:avLst/>
          </a:prstGeom>
          <a:ln w="254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>
            <a:off x="6614472" y="709684"/>
            <a:ext cx="639964" cy="132410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9997636" y="709684"/>
            <a:ext cx="1131981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13872817" y="709684"/>
            <a:ext cx="1131981" cy="67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17747998" y="710360"/>
            <a:ext cx="1131981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16376398" y="1029724"/>
            <a:ext cx="2643122" cy="8638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70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47</Words>
  <Application>Microsoft Office PowerPoint</Application>
  <PresentationFormat>Custom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Daysystem</dc:creator>
  <cp:lastModifiedBy>Daysystem</cp:lastModifiedBy>
  <cp:revision>9</cp:revision>
  <dcterms:created xsi:type="dcterms:W3CDTF">2023-01-27T16:09:17Z</dcterms:created>
  <dcterms:modified xsi:type="dcterms:W3CDTF">2023-01-27T18:08:21Z</dcterms:modified>
</cp:coreProperties>
</file>