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71" r:id="rId4"/>
    <p:sldId id="259" r:id="rId5"/>
    <p:sldId id="260" r:id="rId6"/>
    <p:sldId id="272" r:id="rId7"/>
    <p:sldId id="264" r:id="rId8"/>
    <p:sldId id="266" r:id="rId9"/>
    <p:sldId id="265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22C"/>
    <a:srgbClr val="24212C"/>
    <a:srgbClr val="26000B"/>
    <a:srgbClr val="25222B"/>
    <a:srgbClr val="252330"/>
    <a:srgbClr val="4E0016"/>
    <a:srgbClr val="465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B2C5E-A700-406B-B936-82A81FFAE4F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D1F137F7-9AC7-4CF5-A92A-63DC4DB8195E}">
      <dgm:prSet phldrT="[Text]"/>
      <dgm:spPr/>
      <dgm:t>
        <a:bodyPr/>
        <a:lstStyle/>
        <a:p>
          <a:r>
            <a:rPr lang="en-GB" b="0" i="0" dirty="0"/>
            <a:t>Parsing </a:t>
          </a:r>
          <a:r>
            <a:rPr lang="en-US" b="0" i="0" dirty="0"/>
            <a:t>a Web Page (i.e. </a:t>
          </a:r>
          <a:r>
            <a:rPr lang="en-US" dirty="0"/>
            <a:t>TGJU.org, index: dollar, updating every minute</a:t>
          </a:r>
          <a:r>
            <a:rPr lang="en-US" b="0" i="0" dirty="0"/>
            <a:t>)</a:t>
          </a:r>
          <a:endParaRPr lang="en-GB" dirty="0"/>
        </a:p>
      </dgm:t>
    </dgm:pt>
    <dgm:pt modelId="{BEDA68EE-224D-4313-A48E-E65E9E113A4C}" type="parTrans" cxnId="{99A88D95-DC99-4142-A1C9-3BC2767640C7}">
      <dgm:prSet/>
      <dgm:spPr/>
      <dgm:t>
        <a:bodyPr/>
        <a:lstStyle/>
        <a:p>
          <a:endParaRPr lang="en-GB"/>
        </a:p>
      </dgm:t>
    </dgm:pt>
    <dgm:pt modelId="{2B858383-855D-4C4C-B774-A23C9B778BD8}" type="sibTrans" cxnId="{99A88D95-DC99-4142-A1C9-3BC2767640C7}">
      <dgm:prSet/>
      <dgm:spPr/>
      <dgm:t>
        <a:bodyPr/>
        <a:lstStyle/>
        <a:p>
          <a:endParaRPr lang="en-GB"/>
        </a:p>
      </dgm:t>
    </dgm:pt>
    <dgm:pt modelId="{F1B2C92B-28E2-463B-9DD3-EFE32C2175BB}">
      <dgm:prSet phldrT="[Text]"/>
      <dgm:spPr/>
      <dgm:t>
        <a:bodyPr/>
        <a:lstStyle/>
        <a:p>
          <a:r>
            <a:rPr lang="en-US" dirty="0"/>
            <a:t>Save To Database</a:t>
          </a:r>
          <a:endParaRPr lang="en-GB" dirty="0"/>
        </a:p>
      </dgm:t>
    </dgm:pt>
    <dgm:pt modelId="{22A6EF15-EA1C-4835-8656-7B005EA8BD07}" type="parTrans" cxnId="{7FF13848-55E6-4C8C-A310-9D92D1314253}">
      <dgm:prSet/>
      <dgm:spPr/>
      <dgm:t>
        <a:bodyPr/>
        <a:lstStyle/>
        <a:p>
          <a:endParaRPr lang="en-GB"/>
        </a:p>
      </dgm:t>
    </dgm:pt>
    <dgm:pt modelId="{DA15266C-8805-4AD1-984A-F88A62BE4E93}" type="sibTrans" cxnId="{7FF13848-55E6-4C8C-A310-9D92D1314253}">
      <dgm:prSet/>
      <dgm:spPr/>
      <dgm:t>
        <a:bodyPr/>
        <a:lstStyle/>
        <a:p>
          <a:endParaRPr lang="en-GB"/>
        </a:p>
      </dgm:t>
    </dgm:pt>
    <dgm:pt modelId="{8CB94178-6AFC-4CB3-A033-2384E541ED67}">
      <dgm:prSet phldrT="[Text]"/>
      <dgm:spPr/>
      <dgm:t>
        <a:bodyPr/>
        <a:lstStyle/>
        <a:p>
          <a:r>
            <a:rPr lang="en-US" dirty="0"/>
            <a:t>Show in a Web App</a:t>
          </a:r>
          <a:endParaRPr lang="en-GB" dirty="0"/>
        </a:p>
      </dgm:t>
    </dgm:pt>
    <dgm:pt modelId="{1081AAD0-59E0-4A29-B011-F028B0357924}" type="parTrans" cxnId="{F5BC4B8B-DDFB-4AA0-857D-2DF2BA9E82C1}">
      <dgm:prSet/>
      <dgm:spPr/>
      <dgm:t>
        <a:bodyPr/>
        <a:lstStyle/>
        <a:p>
          <a:endParaRPr lang="en-GB"/>
        </a:p>
      </dgm:t>
    </dgm:pt>
    <dgm:pt modelId="{C98A9763-CE86-461C-9B40-0EAC4C597F93}" type="sibTrans" cxnId="{F5BC4B8B-DDFB-4AA0-857D-2DF2BA9E82C1}">
      <dgm:prSet/>
      <dgm:spPr/>
      <dgm:t>
        <a:bodyPr/>
        <a:lstStyle/>
        <a:p>
          <a:endParaRPr lang="en-GB"/>
        </a:p>
      </dgm:t>
    </dgm:pt>
    <dgm:pt modelId="{2C494697-BBA4-40EF-A398-5BEF375A9F66}">
      <dgm:prSet phldrT="[Text]"/>
      <dgm:spPr/>
      <dgm:t>
        <a:bodyPr/>
        <a:lstStyle/>
        <a:p>
          <a:r>
            <a:rPr lang="en-US" dirty="0"/>
            <a:t>Update and Refresh</a:t>
          </a:r>
          <a:endParaRPr lang="en-GB" dirty="0"/>
        </a:p>
      </dgm:t>
    </dgm:pt>
    <dgm:pt modelId="{FBC68FEC-3268-4184-8893-3A269CF635C8}" type="parTrans" cxnId="{FE2D699B-FE46-481D-9A34-A5BB5694528F}">
      <dgm:prSet/>
      <dgm:spPr/>
      <dgm:t>
        <a:bodyPr/>
        <a:lstStyle/>
        <a:p>
          <a:endParaRPr lang="en-GB"/>
        </a:p>
      </dgm:t>
    </dgm:pt>
    <dgm:pt modelId="{DD976807-747B-40E9-BDC8-A2C0BADD9D7D}" type="sibTrans" cxnId="{FE2D699B-FE46-481D-9A34-A5BB5694528F}">
      <dgm:prSet/>
      <dgm:spPr/>
      <dgm:t>
        <a:bodyPr/>
        <a:lstStyle/>
        <a:p>
          <a:endParaRPr lang="en-GB"/>
        </a:p>
      </dgm:t>
    </dgm:pt>
    <dgm:pt modelId="{640E10CF-E19B-4483-BA7E-C563932CC86D}" type="pres">
      <dgm:prSet presAssocID="{5E0B2C5E-A700-406B-B936-82A81FFAE4F7}" presName="linear" presStyleCnt="0">
        <dgm:presLayoutVars>
          <dgm:dir/>
          <dgm:animLvl val="lvl"/>
          <dgm:resizeHandles val="exact"/>
        </dgm:presLayoutVars>
      </dgm:prSet>
      <dgm:spPr/>
    </dgm:pt>
    <dgm:pt modelId="{67B1BC22-D5CC-46E9-B174-84B232E681DC}" type="pres">
      <dgm:prSet presAssocID="{D1F137F7-9AC7-4CF5-A92A-63DC4DB8195E}" presName="parentLin" presStyleCnt="0"/>
      <dgm:spPr/>
    </dgm:pt>
    <dgm:pt modelId="{C7D2C985-D424-4F09-A35E-01B5F572C430}" type="pres">
      <dgm:prSet presAssocID="{D1F137F7-9AC7-4CF5-A92A-63DC4DB8195E}" presName="parentLeftMargin" presStyleLbl="node1" presStyleIdx="0" presStyleCnt="4"/>
      <dgm:spPr/>
    </dgm:pt>
    <dgm:pt modelId="{DD1790CB-6361-4410-AED1-A699C9AA929E}" type="pres">
      <dgm:prSet presAssocID="{D1F137F7-9AC7-4CF5-A92A-63DC4DB819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9E8517-B106-4D76-A83E-AD621CDA54B6}" type="pres">
      <dgm:prSet presAssocID="{D1F137F7-9AC7-4CF5-A92A-63DC4DB8195E}" presName="negativeSpace" presStyleCnt="0"/>
      <dgm:spPr/>
    </dgm:pt>
    <dgm:pt modelId="{9A6F8C89-AD88-4E84-B47E-D27E5FAB56EC}" type="pres">
      <dgm:prSet presAssocID="{D1F137F7-9AC7-4CF5-A92A-63DC4DB8195E}" presName="childText" presStyleLbl="conFgAcc1" presStyleIdx="0" presStyleCnt="4">
        <dgm:presLayoutVars>
          <dgm:bulletEnabled val="1"/>
        </dgm:presLayoutVars>
      </dgm:prSet>
      <dgm:spPr/>
    </dgm:pt>
    <dgm:pt modelId="{21088320-7B9C-46F8-9FE8-CCECBB6BD65D}" type="pres">
      <dgm:prSet presAssocID="{2B858383-855D-4C4C-B774-A23C9B778BD8}" presName="spaceBetweenRectangles" presStyleCnt="0"/>
      <dgm:spPr/>
    </dgm:pt>
    <dgm:pt modelId="{803B2011-DED0-41B2-B3B5-858ADA06465B}" type="pres">
      <dgm:prSet presAssocID="{F1B2C92B-28E2-463B-9DD3-EFE32C2175BB}" presName="parentLin" presStyleCnt="0"/>
      <dgm:spPr/>
    </dgm:pt>
    <dgm:pt modelId="{5C02BAE9-60C4-4C4E-A095-337A50636289}" type="pres">
      <dgm:prSet presAssocID="{F1B2C92B-28E2-463B-9DD3-EFE32C2175BB}" presName="parentLeftMargin" presStyleLbl="node1" presStyleIdx="0" presStyleCnt="4"/>
      <dgm:spPr/>
    </dgm:pt>
    <dgm:pt modelId="{08DC0E1C-F0AA-4379-ADD7-0D2E94FB5DA1}" type="pres">
      <dgm:prSet presAssocID="{F1B2C92B-28E2-463B-9DD3-EFE32C2175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4C5B5E-DFF8-41BE-860B-CA34E5372844}" type="pres">
      <dgm:prSet presAssocID="{F1B2C92B-28E2-463B-9DD3-EFE32C2175BB}" presName="negativeSpace" presStyleCnt="0"/>
      <dgm:spPr/>
    </dgm:pt>
    <dgm:pt modelId="{46494AB0-69E3-45EF-AB08-E59623D50859}" type="pres">
      <dgm:prSet presAssocID="{F1B2C92B-28E2-463B-9DD3-EFE32C2175BB}" presName="childText" presStyleLbl="conFgAcc1" presStyleIdx="1" presStyleCnt="4">
        <dgm:presLayoutVars>
          <dgm:bulletEnabled val="1"/>
        </dgm:presLayoutVars>
      </dgm:prSet>
      <dgm:spPr/>
    </dgm:pt>
    <dgm:pt modelId="{55614FB6-62E0-49BA-BE63-76AE2F931679}" type="pres">
      <dgm:prSet presAssocID="{DA15266C-8805-4AD1-984A-F88A62BE4E93}" presName="spaceBetweenRectangles" presStyleCnt="0"/>
      <dgm:spPr/>
    </dgm:pt>
    <dgm:pt modelId="{92F50BEC-E38D-47C5-94EE-5F28E153A353}" type="pres">
      <dgm:prSet presAssocID="{8CB94178-6AFC-4CB3-A033-2384E541ED67}" presName="parentLin" presStyleCnt="0"/>
      <dgm:spPr/>
    </dgm:pt>
    <dgm:pt modelId="{4A4F74D7-19FB-4692-B3D6-444D033DF4BF}" type="pres">
      <dgm:prSet presAssocID="{8CB94178-6AFC-4CB3-A033-2384E541ED67}" presName="parentLeftMargin" presStyleLbl="node1" presStyleIdx="1" presStyleCnt="4"/>
      <dgm:spPr/>
    </dgm:pt>
    <dgm:pt modelId="{C9973F62-E692-481E-B262-86108D871B45}" type="pres">
      <dgm:prSet presAssocID="{8CB94178-6AFC-4CB3-A033-2384E541ED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64DC35-5E95-444B-99FE-9AC4E2D900E7}" type="pres">
      <dgm:prSet presAssocID="{8CB94178-6AFC-4CB3-A033-2384E541ED67}" presName="negativeSpace" presStyleCnt="0"/>
      <dgm:spPr/>
    </dgm:pt>
    <dgm:pt modelId="{D8E41DAB-FCD1-4203-AAA6-34FA9D99AD94}" type="pres">
      <dgm:prSet presAssocID="{8CB94178-6AFC-4CB3-A033-2384E541ED67}" presName="childText" presStyleLbl="conFgAcc1" presStyleIdx="2" presStyleCnt="4">
        <dgm:presLayoutVars>
          <dgm:bulletEnabled val="1"/>
        </dgm:presLayoutVars>
      </dgm:prSet>
      <dgm:spPr/>
    </dgm:pt>
    <dgm:pt modelId="{3E18A227-AD34-4586-85E8-5ED95BDE086D}" type="pres">
      <dgm:prSet presAssocID="{C98A9763-CE86-461C-9B40-0EAC4C597F93}" presName="spaceBetweenRectangles" presStyleCnt="0"/>
      <dgm:spPr/>
    </dgm:pt>
    <dgm:pt modelId="{8F81E1EB-AE14-4841-AB33-4D8F260B05FF}" type="pres">
      <dgm:prSet presAssocID="{2C494697-BBA4-40EF-A398-5BEF375A9F66}" presName="parentLin" presStyleCnt="0"/>
      <dgm:spPr/>
    </dgm:pt>
    <dgm:pt modelId="{2308B5CB-D6BC-4449-B757-C6515511CFA3}" type="pres">
      <dgm:prSet presAssocID="{2C494697-BBA4-40EF-A398-5BEF375A9F66}" presName="parentLeftMargin" presStyleLbl="node1" presStyleIdx="2" presStyleCnt="4"/>
      <dgm:spPr/>
    </dgm:pt>
    <dgm:pt modelId="{D6D01769-45D7-446E-B943-944921849924}" type="pres">
      <dgm:prSet presAssocID="{2C494697-BBA4-40EF-A398-5BEF375A9F6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54F3E3-52DE-4AB1-8190-A884A97A683B}" type="pres">
      <dgm:prSet presAssocID="{2C494697-BBA4-40EF-A398-5BEF375A9F66}" presName="negativeSpace" presStyleCnt="0"/>
      <dgm:spPr/>
    </dgm:pt>
    <dgm:pt modelId="{F4B9EF1B-0C88-432C-BA2E-691747D9EE1E}" type="pres">
      <dgm:prSet presAssocID="{2C494697-BBA4-40EF-A398-5BEF375A9F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6BCBA29-6BE3-449C-A098-670B94CC8FB7}" type="presOf" srcId="{2C494697-BBA4-40EF-A398-5BEF375A9F66}" destId="{2308B5CB-D6BC-4449-B757-C6515511CFA3}" srcOrd="0" destOrd="0" presId="urn:microsoft.com/office/officeart/2005/8/layout/list1"/>
    <dgm:cxn modelId="{C056CB2C-A4D7-44D9-BB93-A228C9C7917D}" type="presOf" srcId="{D1F137F7-9AC7-4CF5-A92A-63DC4DB8195E}" destId="{C7D2C985-D424-4F09-A35E-01B5F572C430}" srcOrd="0" destOrd="0" presId="urn:microsoft.com/office/officeart/2005/8/layout/list1"/>
    <dgm:cxn modelId="{DCEEA065-24EB-4557-A87B-22FB4EA12812}" type="presOf" srcId="{2C494697-BBA4-40EF-A398-5BEF375A9F66}" destId="{D6D01769-45D7-446E-B943-944921849924}" srcOrd="1" destOrd="0" presId="urn:microsoft.com/office/officeart/2005/8/layout/list1"/>
    <dgm:cxn modelId="{7FF13848-55E6-4C8C-A310-9D92D1314253}" srcId="{5E0B2C5E-A700-406B-B936-82A81FFAE4F7}" destId="{F1B2C92B-28E2-463B-9DD3-EFE32C2175BB}" srcOrd="1" destOrd="0" parTransId="{22A6EF15-EA1C-4835-8656-7B005EA8BD07}" sibTransId="{DA15266C-8805-4AD1-984A-F88A62BE4E93}"/>
    <dgm:cxn modelId="{A385BB4E-5715-4CDA-BC29-C2F5A80AE30E}" type="presOf" srcId="{F1B2C92B-28E2-463B-9DD3-EFE32C2175BB}" destId="{08DC0E1C-F0AA-4379-ADD7-0D2E94FB5DA1}" srcOrd="1" destOrd="0" presId="urn:microsoft.com/office/officeart/2005/8/layout/list1"/>
    <dgm:cxn modelId="{1901BA74-21E3-4632-9EBF-AAA65F6D9246}" type="presOf" srcId="{D1F137F7-9AC7-4CF5-A92A-63DC4DB8195E}" destId="{DD1790CB-6361-4410-AED1-A699C9AA929E}" srcOrd="1" destOrd="0" presId="urn:microsoft.com/office/officeart/2005/8/layout/list1"/>
    <dgm:cxn modelId="{EC83C175-C544-46E4-BCAD-1CEFD1D1366D}" type="presOf" srcId="{5E0B2C5E-A700-406B-B936-82A81FFAE4F7}" destId="{640E10CF-E19B-4483-BA7E-C563932CC86D}" srcOrd="0" destOrd="0" presId="urn:microsoft.com/office/officeart/2005/8/layout/list1"/>
    <dgm:cxn modelId="{F5BC4B8B-DDFB-4AA0-857D-2DF2BA9E82C1}" srcId="{5E0B2C5E-A700-406B-B936-82A81FFAE4F7}" destId="{8CB94178-6AFC-4CB3-A033-2384E541ED67}" srcOrd="2" destOrd="0" parTransId="{1081AAD0-59E0-4A29-B011-F028B0357924}" sibTransId="{C98A9763-CE86-461C-9B40-0EAC4C597F93}"/>
    <dgm:cxn modelId="{99A88D95-DC99-4142-A1C9-3BC2767640C7}" srcId="{5E0B2C5E-A700-406B-B936-82A81FFAE4F7}" destId="{D1F137F7-9AC7-4CF5-A92A-63DC4DB8195E}" srcOrd="0" destOrd="0" parTransId="{BEDA68EE-224D-4313-A48E-E65E9E113A4C}" sibTransId="{2B858383-855D-4C4C-B774-A23C9B778BD8}"/>
    <dgm:cxn modelId="{FE2D699B-FE46-481D-9A34-A5BB5694528F}" srcId="{5E0B2C5E-A700-406B-B936-82A81FFAE4F7}" destId="{2C494697-BBA4-40EF-A398-5BEF375A9F66}" srcOrd="3" destOrd="0" parTransId="{FBC68FEC-3268-4184-8893-3A269CF635C8}" sibTransId="{DD976807-747B-40E9-BDC8-A2C0BADD9D7D}"/>
    <dgm:cxn modelId="{1FAAF99C-1C2A-4587-BEC8-DA7CEB7645D1}" type="presOf" srcId="{8CB94178-6AFC-4CB3-A033-2384E541ED67}" destId="{4A4F74D7-19FB-4692-B3D6-444D033DF4BF}" srcOrd="0" destOrd="0" presId="urn:microsoft.com/office/officeart/2005/8/layout/list1"/>
    <dgm:cxn modelId="{F68E7BF0-398B-4F5A-869B-D18294ED4572}" type="presOf" srcId="{8CB94178-6AFC-4CB3-A033-2384E541ED67}" destId="{C9973F62-E692-481E-B262-86108D871B45}" srcOrd="1" destOrd="0" presId="urn:microsoft.com/office/officeart/2005/8/layout/list1"/>
    <dgm:cxn modelId="{4E2C1CFA-D154-49C1-B1E4-0A6A6307870D}" type="presOf" srcId="{F1B2C92B-28E2-463B-9DD3-EFE32C2175BB}" destId="{5C02BAE9-60C4-4C4E-A095-337A50636289}" srcOrd="0" destOrd="0" presId="urn:microsoft.com/office/officeart/2005/8/layout/list1"/>
    <dgm:cxn modelId="{8AAD00CD-8BB1-4163-B4AB-CD8B7ADB9931}" type="presParOf" srcId="{640E10CF-E19B-4483-BA7E-C563932CC86D}" destId="{67B1BC22-D5CC-46E9-B174-84B232E681DC}" srcOrd="0" destOrd="0" presId="urn:microsoft.com/office/officeart/2005/8/layout/list1"/>
    <dgm:cxn modelId="{B8E8366E-63D2-4778-A906-C7D1606D2CFF}" type="presParOf" srcId="{67B1BC22-D5CC-46E9-B174-84B232E681DC}" destId="{C7D2C985-D424-4F09-A35E-01B5F572C430}" srcOrd="0" destOrd="0" presId="urn:microsoft.com/office/officeart/2005/8/layout/list1"/>
    <dgm:cxn modelId="{A6E6B70E-C98B-46FF-9D51-8513FFEE750D}" type="presParOf" srcId="{67B1BC22-D5CC-46E9-B174-84B232E681DC}" destId="{DD1790CB-6361-4410-AED1-A699C9AA929E}" srcOrd="1" destOrd="0" presId="urn:microsoft.com/office/officeart/2005/8/layout/list1"/>
    <dgm:cxn modelId="{507D821C-118E-425D-BE84-D5C99C85AA44}" type="presParOf" srcId="{640E10CF-E19B-4483-BA7E-C563932CC86D}" destId="{769E8517-B106-4D76-A83E-AD621CDA54B6}" srcOrd="1" destOrd="0" presId="urn:microsoft.com/office/officeart/2005/8/layout/list1"/>
    <dgm:cxn modelId="{2015E110-9271-41F4-949A-8A653FC5AF11}" type="presParOf" srcId="{640E10CF-E19B-4483-BA7E-C563932CC86D}" destId="{9A6F8C89-AD88-4E84-B47E-D27E5FAB56EC}" srcOrd="2" destOrd="0" presId="urn:microsoft.com/office/officeart/2005/8/layout/list1"/>
    <dgm:cxn modelId="{C0C04343-1700-4B09-BC44-CC799723CE1F}" type="presParOf" srcId="{640E10CF-E19B-4483-BA7E-C563932CC86D}" destId="{21088320-7B9C-46F8-9FE8-CCECBB6BD65D}" srcOrd="3" destOrd="0" presId="urn:microsoft.com/office/officeart/2005/8/layout/list1"/>
    <dgm:cxn modelId="{72E58E83-C3AA-480C-8C0A-DB4EEEE0F266}" type="presParOf" srcId="{640E10CF-E19B-4483-BA7E-C563932CC86D}" destId="{803B2011-DED0-41B2-B3B5-858ADA06465B}" srcOrd="4" destOrd="0" presId="urn:microsoft.com/office/officeart/2005/8/layout/list1"/>
    <dgm:cxn modelId="{15246E8A-44BE-43F9-9B2E-74E762292270}" type="presParOf" srcId="{803B2011-DED0-41B2-B3B5-858ADA06465B}" destId="{5C02BAE9-60C4-4C4E-A095-337A50636289}" srcOrd="0" destOrd="0" presId="urn:microsoft.com/office/officeart/2005/8/layout/list1"/>
    <dgm:cxn modelId="{8762EBCE-7877-4F42-BF0B-1D37D93254FB}" type="presParOf" srcId="{803B2011-DED0-41B2-B3B5-858ADA06465B}" destId="{08DC0E1C-F0AA-4379-ADD7-0D2E94FB5DA1}" srcOrd="1" destOrd="0" presId="urn:microsoft.com/office/officeart/2005/8/layout/list1"/>
    <dgm:cxn modelId="{65E64920-13BF-428A-8FBF-D76ADF0356E9}" type="presParOf" srcId="{640E10CF-E19B-4483-BA7E-C563932CC86D}" destId="{5A4C5B5E-DFF8-41BE-860B-CA34E5372844}" srcOrd="5" destOrd="0" presId="urn:microsoft.com/office/officeart/2005/8/layout/list1"/>
    <dgm:cxn modelId="{D078155D-EE0C-4CDE-A1D5-9A347A9A33DF}" type="presParOf" srcId="{640E10CF-E19B-4483-BA7E-C563932CC86D}" destId="{46494AB0-69E3-45EF-AB08-E59623D50859}" srcOrd="6" destOrd="0" presId="urn:microsoft.com/office/officeart/2005/8/layout/list1"/>
    <dgm:cxn modelId="{66509A15-ABD0-4044-B3DF-9EFD7743CD1A}" type="presParOf" srcId="{640E10CF-E19B-4483-BA7E-C563932CC86D}" destId="{55614FB6-62E0-49BA-BE63-76AE2F931679}" srcOrd="7" destOrd="0" presId="urn:microsoft.com/office/officeart/2005/8/layout/list1"/>
    <dgm:cxn modelId="{677F595A-52E2-4771-9DDB-20020FD8EEC8}" type="presParOf" srcId="{640E10CF-E19B-4483-BA7E-C563932CC86D}" destId="{92F50BEC-E38D-47C5-94EE-5F28E153A353}" srcOrd="8" destOrd="0" presId="urn:microsoft.com/office/officeart/2005/8/layout/list1"/>
    <dgm:cxn modelId="{CF06A8E5-F9D9-400E-BF19-80AF3A1F480A}" type="presParOf" srcId="{92F50BEC-E38D-47C5-94EE-5F28E153A353}" destId="{4A4F74D7-19FB-4692-B3D6-444D033DF4BF}" srcOrd="0" destOrd="0" presId="urn:microsoft.com/office/officeart/2005/8/layout/list1"/>
    <dgm:cxn modelId="{F30809ED-B06F-4E39-9192-F8CF8795527E}" type="presParOf" srcId="{92F50BEC-E38D-47C5-94EE-5F28E153A353}" destId="{C9973F62-E692-481E-B262-86108D871B45}" srcOrd="1" destOrd="0" presId="urn:microsoft.com/office/officeart/2005/8/layout/list1"/>
    <dgm:cxn modelId="{EBD3A600-5648-47E8-A024-8EE6648BDC40}" type="presParOf" srcId="{640E10CF-E19B-4483-BA7E-C563932CC86D}" destId="{2A64DC35-5E95-444B-99FE-9AC4E2D900E7}" srcOrd="9" destOrd="0" presId="urn:microsoft.com/office/officeart/2005/8/layout/list1"/>
    <dgm:cxn modelId="{21074ACD-5BE4-43E3-B87E-3FD577E0ECE2}" type="presParOf" srcId="{640E10CF-E19B-4483-BA7E-C563932CC86D}" destId="{D8E41DAB-FCD1-4203-AAA6-34FA9D99AD94}" srcOrd="10" destOrd="0" presId="urn:microsoft.com/office/officeart/2005/8/layout/list1"/>
    <dgm:cxn modelId="{0A7062EA-BF6B-41DE-90F2-00985EA2CD8B}" type="presParOf" srcId="{640E10CF-E19B-4483-BA7E-C563932CC86D}" destId="{3E18A227-AD34-4586-85E8-5ED95BDE086D}" srcOrd="11" destOrd="0" presId="urn:microsoft.com/office/officeart/2005/8/layout/list1"/>
    <dgm:cxn modelId="{3CC37E3B-FD95-42D8-B90D-7B8AFE424E71}" type="presParOf" srcId="{640E10CF-E19B-4483-BA7E-C563932CC86D}" destId="{8F81E1EB-AE14-4841-AB33-4D8F260B05FF}" srcOrd="12" destOrd="0" presId="urn:microsoft.com/office/officeart/2005/8/layout/list1"/>
    <dgm:cxn modelId="{D1A167E5-1D1F-4E12-9796-2DD38DAACD29}" type="presParOf" srcId="{8F81E1EB-AE14-4841-AB33-4D8F260B05FF}" destId="{2308B5CB-D6BC-4449-B757-C6515511CFA3}" srcOrd="0" destOrd="0" presId="urn:microsoft.com/office/officeart/2005/8/layout/list1"/>
    <dgm:cxn modelId="{434A87A0-2F92-4F8A-B742-BFB9977A9384}" type="presParOf" srcId="{8F81E1EB-AE14-4841-AB33-4D8F260B05FF}" destId="{D6D01769-45D7-446E-B943-944921849924}" srcOrd="1" destOrd="0" presId="urn:microsoft.com/office/officeart/2005/8/layout/list1"/>
    <dgm:cxn modelId="{76F8DF22-35E4-431A-AC60-87E78FF9A62F}" type="presParOf" srcId="{640E10CF-E19B-4483-BA7E-C563932CC86D}" destId="{1B54F3E3-52DE-4AB1-8190-A884A97A683B}" srcOrd="13" destOrd="0" presId="urn:microsoft.com/office/officeart/2005/8/layout/list1"/>
    <dgm:cxn modelId="{BA96CF31-58C7-4207-9232-9F1AE23B6004}" type="presParOf" srcId="{640E10CF-E19B-4483-BA7E-C563932CC86D}" destId="{F4B9EF1B-0C88-432C-BA2E-691747D9EE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F8C89-AD88-4E84-B47E-D27E5FAB56EC}">
      <dsp:nvSpPr>
        <dsp:cNvPr id="0" name=""/>
        <dsp:cNvSpPr/>
      </dsp:nvSpPr>
      <dsp:spPr>
        <a:xfrm>
          <a:off x="0" y="856989"/>
          <a:ext cx="105156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790CB-6361-4410-AED1-A699C9AA929E}">
      <dsp:nvSpPr>
        <dsp:cNvPr id="0" name=""/>
        <dsp:cNvSpPr/>
      </dsp:nvSpPr>
      <dsp:spPr>
        <a:xfrm>
          <a:off x="525780" y="591308"/>
          <a:ext cx="73609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Parsing </a:t>
          </a:r>
          <a:r>
            <a:rPr lang="en-US" sz="1800" b="0" i="0" kern="1200" dirty="0"/>
            <a:t>a Web Page (i.e. </a:t>
          </a:r>
          <a:r>
            <a:rPr lang="en-US" sz="1800" kern="1200" dirty="0"/>
            <a:t>TGJU.org, index: dollar, updating every minute</a:t>
          </a:r>
          <a:r>
            <a:rPr lang="en-US" sz="1800" b="0" i="0" kern="1200" dirty="0"/>
            <a:t>)</a:t>
          </a:r>
          <a:endParaRPr lang="en-GB" sz="1800" kern="1200" dirty="0"/>
        </a:p>
      </dsp:txBody>
      <dsp:txXfrm>
        <a:off x="551719" y="617247"/>
        <a:ext cx="7309042" cy="479482"/>
      </dsp:txXfrm>
    </dsp:sp>
    <dsp:sp modelId="{46494AB0-69E3-45EF-AB08-E59623D50859}">
      <dsp:nvSpPr>
        <dsp:cNvPr id="0" name=""/>
        <dsp:cNvSpPr/>
      </dsp:nvSpPr>
      <dsp:spPr>
        <a:xfrm>
          <a:off x="0" y="1673469"/>
          <a:ext cx="105156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C0E1C-F0AA-4379-ADD7-0D2E94FB5DA1}">
      <dsp:nvSpPr>
        <dsp:cNvPr id="0" name=""/>
        <dsp:cNvSpPr/>
      </dsp:nvSpPr>
      <dsp:spPr>
        <a:xfrm>
          <a:off x="525780" y="1407789"/>
          <a:ext cx="73609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 To Database</a:t>
          </a:r>
          <a:endParaRPr lang="en-GB" sz="1800" kern="1200" dirty="0"/>
        </a:p>
      </dsp:txBody>
      <dsp:txXfrm>
        <a:off x="551719" y="1433728"/>
        <a:ext cx="7309042" cy="479482"/>
      </dsp:txXfrm>
    </dsp:sp>
    <dsp:sp modelId="{D8E41DAB-FCD1-4203-AAA6-34FA9D99AD94}">
      <dsp:nvSpPr>
        <dsp:cNvPr id="0" name=""/>
        <dsp:cNvSpPr/>
      </dsp:nvSpPr>
      <dsp:spPr>
        <a:xfrm>
          <a:off x="0" y="2489949"/>
          <a:ext cx="105156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73F62-E692-481E-B262-86108D871B45}">
      <dsp:nvSpPr>
        <dsp:cNvPr id="0" name=""/>
        <dsp:cNvSpPr/>
      </dsp:nvSpPr>
      <dsp:spPr>
        <a:xfrm>
          <a:off x="525780" y="2224269"/>
          <a:ext cx="73609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 in a Web App</a:t>
          </a:r>
          <a:endParaRPr lang="en-GB" sz="1800" kern="1200" dirty="0"/>
        </a:p>
      </dsp:txBody>
      <dsp:txXfrm>
        <a:off x="551719" y="2250208"/>
        <a:ext cx="7309042" cy="479482"/>
      </dsp:txXfrm>
    </dsp:sp>
    <dsp:sp modelId="{F4B9EF1B-0C88-432C-BA2E-691747D9EE1E}">
      <dsp:nvSpPr>
        <dsp:cNvPr id="0" name=""/>
        <dsp:cNvSpPr/>
      </dsp:nvSpPr>
      <dsp:spPr>
        <a:xfrm>
          <a:off x="0" y="3306429"/>
          <a:ext cx="105156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1769-45D7-446E-B943-944921849924}">
      <dsp:nvSpPr>
        <dsp:cNvPr id="0" name=""/>
        <dsp:cNvSpPr/>
      </dsp:nvSpPr>
      <dsp:spPr>
        <a:xfrm>
          <a:off x="525780" y="3040749"/>
          <a:ext cx="736092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and Refresh</a:t>
          </a:r>
          <a:endParaRPr lang="en-GB" sz="1800" kern="1200" dirty="0"/>
        </a:p>
      </dsp:txBody>
      <dsp:txXfrm>
        <a:off x="551719" y="3066688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7F81-C8B2-4AF5-836B-E89E16C9AE3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F8F31-9D23-4968-88E6-F477F17FF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C45C3405-ADDC-F306-2F2D-00D1226C09E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9598-FC0D-45C0-A360-1DC352A41FAC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D5BD-2D0A-4F0E-8F6C-9798D3EF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6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rgbClr val="24212C"/>
            </a:gs>
            <a:gs pos="100000">
              <a:srgbClr val="252330"/>
            </a:gs>
            <a:gs pos="59000">
              <a:srgbClr val="25233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2E56AD-9EA9-4AB9-88A5-BEE0EB21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534639"/>
            <a:ext cx="5516880" cy="2894361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reflection dir="5400000" sy="-100000" algn="bl" rotWithShape="0"/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DB067-95D0-2EB4-01CD-10DD8387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427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5B9E6-3BEC-EC60-B36A-490145A23608}"/>
              </a:ext>
            </a:extLst>
          </p:cNvPr>
          <p:cNvSpPr txBox="1"/>
          <p:nvPr/>
        </p:nvSpPr>
        <p:spPr>
          <a:xfrm>
            <a:off x="1049689" y="1100119"/>
            <a:ext cx="5077449" cy="2585323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GB" sz="5400" b="1" dirty="0"/>
              <a:t>Capital Market Management Dashboard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7443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100000">
              <a:srgbClr val="2522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BB7-8E6A-9780-314A-9BCD3F2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Price Today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B7D28-B733-2B34-3E1E-360ED5CA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30" y="2035520"/>
            <a:ext cx="6881339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AB87D1-3F96-8C66-0BE0-240FF5DC96E8}"/>
              </a:ext>
            </a:extLst>
          </p:cNvPr>
          <p:cNvSpPr/>
          <p:nvPr/>
        </p:nvSpPr>
        <p:spPr>
          <a:xfrm>
            <a:off x="2655330" y="2288517"/>
            <a:ext cx="1089892" cy="289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8896A-D88C-A0E9-6709-6DD8E32F3761}"/>
              </a:ext>
            </a:extLst>
          </p:cNvPr>
          <p:cNvSpPr/>
          <p:nvPr/>
        </p:nvSpPr>
        <p:spPr>
          <a:xfrm>
            <a:off x="7869256" y="2292725"/>
            <a:ext cx="1588779" cy="289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8F995-FA8C-718A-3311-2EBE07589B49}"/>
              </a:ext>
            </a:extLst>
          </p:cNvPr>
          <p:cNvSpPr/>
          <p:nvPr/>
        </p:nvSpPr>
        <p:spPr>
          <a:xfrm>
            <a:off x="8506691" y="6188364"/>
            <a:ext cx="1029978" cy="198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41559C-270B-45F5-31D3-D94C7E14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2" y="2288517"/>
            <a:ext cx="9610094" cy="42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8000">
              <a:srgbClr val="25222C"/>
            </a:gs>
            <a:gs pos="71000">
              <a:srgbClr val="25222B"/>
            </a:gs>
            <a:gs pos="100000">
              <a:schemeClr val="tx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A873-FB1A-BCE1-C071-4428A6A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Price Today Line Chart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33B06-F94C-DEBF-831E-62C058CA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0" y="1555582"/>
            <a:ext cx="736917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tx2">
                <a:lumMod val="25000"/>
              </a:schemeClr>
            </a:gs>
            <a:gs pos="100000">
              <a:srgbClr val="252330"/>
            </a:gs>
            <a:gs pos="54000">
              <a:srgbClr val="252330"/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BDA5-44DC-08FF-9B19-5F85D9B0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060F5-703D-A6B8-0997-FC3B6DD4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Demo App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Demo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5EDD-F3FD-DFD5-8B7D-4DC16443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23" y="928338"/>
            <a:ext cx="432495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52330"/>
            </a:gs>
            <a:gs pos="100000">
              <a:srgbClr val="2421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BF8B-31EA-E13C-C49F-C177E02B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Introduction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8709A-6895-75FC-1CBB-5D2700002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640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1">
                <a:lumMod val="85000"/>
                <a:lumOff val="15000"/>
              </a:schemeClr>
            </a:gs>
            <a:gs pos="100000">
              <a:srgbClr val="252330"/>
            </a:gs>
            <a:gs pos="54000">
              <a:srgbClr val="252330"/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1B57-5727-FC59-59B6-2E8BB625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492"/>
            <a:ext cx="10515600" cy="1325563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EE3CB-40FB-7CE9-5578-1A366D51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1463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0EF3BEA1-D053-C8AB-5838-BAA918B94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2" y="3541421"/>
            <a:ext cx="899591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Timely insights for swift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Visuals: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Simplified data through user-friendly visuals.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ahead with market trend insights.</a:t>
            </a:r>
          </a:p>
        </p:txBody>
      </p:sp>
    </p:spTree>
    <p:extLst>
      <p:ext uri="{BB962C8B-B14F-4D97-AF65-F5344CB8AC3E}">
        <p14:creationId xmlns:p14="http://schemas.microsoft.com/office/powerpoint/2010/main" val="17362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6000B"/>
            </a:gs>
            <a:gs pos="100000">
              <a:srgbClr val="252330"/>
            </a:gs>
            <a:gs pos="47000">
              <a:srgbClr val="252330"/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2260A8F-F779-3F52-8671-8B140168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7"/>
          <a:stretch/>
        </p:blipFill>
        <p:spPr>
          <a:xfrm>
            <a:off x="2055743" y="1876112"/>
            <a:ext cx="8080513" cy="43033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23CCA-0E1A-4699-24CC-06F01338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0CC72-92AD-0D67-9B76-5DEDEF2B92AA}"/>
              </a:ext>
            </a:extLst>
          </p:cNvPr>
          <p:cNvSpPr/>
          <p:nvPr/>
        </p:nvSpPr>
        <p:spPr>
          <a:xfrm>
            <a:off x="7158182" y="2537899"/>
            <a:ext cx="1089892" cy="289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C8A18-EF1D-90B9-50A6-BD1C2F414329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2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12C"/>
            </a:gs>
            <a:gs pos="100000">
              <a:srgbClr val="2600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23E-A025-AADA-3E69-0404F618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At a Glance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6D6B6-CA0A-91A2-35FC-39B28212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42" y="2288189"/>
            <a:ext cx="2456714" cy="32002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C6526-917D-1F01-5A93-DE9FD8158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24" y="2813290"/>
            <a:ext cx="8929549" cy="1920240"/>
          </a:xfrm>
        </p:spPr>
      </p:pic>
    </p:spTree>
    <p:extLst>
      <p:ext uri="{BB962C8B-B14F-4D97-AF65-F5344CB8AC3E}">
        <p14:creationId xmlns:p14="http://schemas.microsoft.com/office/powerpoint/2010/main" val="10580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8000">
              <a:srgbClr val="25222C"/>
            </a:gs>
            <a:gs pos="71000">
              <a:srgbClr val="25222B"/>
            </a:gs>
            <a:gs pos="100000">
              <a:schemeClr val="tx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23E-A025-AADA-3E69-0404F618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Performance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76F9F-8F01-EFB7-139E-B179C623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3601279"/>
            <a:ext cx="10134585" cy="1179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D483AE-F174-75CF-0D8B-5913B68A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1" y="3481638"/>
            <a:ext cx="9963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8000">
              <a:srgbClr val="25222C"/>
            </a:gs>
            <a:gs pos="71000">
              <a:srgbClr val="25222B"/>
            </a:gs>
            <a:gs pos="100000">
              <a:schemeClr val="tx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BB7-8E6A-9780-314A-9BCD3F2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Price History Table</a:t>
            </a:r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AC7136-456F-8CBD-4604-A0E09031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6" y="1881043"/>
            <a:ext cx="8263668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AD454-6C24-4E0E-4095-18B4373E9475}"/>
              </a:ext>
            </a:extLst>
          </p:cNvPr>
          <p:cNvSpPr/>
          <p:nvPr/>
        </p:nvSpPr>
        <p:spPr>
          <a:xfrm>
            <a:off x="2013528" y="2230999"/>
            <a:ext cx="1182253" cy="289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35E04-97AC-CAE8-2B21-4123CC4453AB}"/>
              </a:ext>
            </a:extLst>
          </p:cNvPr>
          <p:cNvSpPr/>
          <p:nvPr/>
        </p:nvSpPr>
        <p:spPr>
          <a:xfrm>
            <a:off x="8224976" y="2223863"/>
            <a:ext cx="1888835" cy="289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40C08-9F96-B5D8-A8D9-650C93081DEF}"/>
              </a:ext>
            </a:extLst>
          </p:cNvPr>
          <p:cNvSpPr/>
          <p:nvPr/>
        </p:nvSpPr>
        <p:spPr>
          <a:xfrm>
            <a:off x="8986982" y="5985158"/>
            <a:ext cx="1016002" cy="247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E41EF-FBD3-A706-F058-6FC4F5CC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0" y="2066060"/>
            <a:ext cx="10253759" cy="3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  <a:lumOff val="5000"/>
              </a:schemeClr>
            </a:gs>
            <a:gs pos="38000">
              <a:srgbClr val="25222C"/>
            </a:gs>
            <a:gs pos="71000">
              <a:srgbClr val="25222B"/>
            </a:gs>
            <a:gs pos="100000">
              <a:schemeClr val="tx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3DF-A23A-4056-2F06-95513C43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Price History Bar Chart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4F1B5-3A9F-B6CF-11C4-802AE7F5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591527"/>
            <a:ext cx="743776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2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104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Outline</vt:lpstr>
      <vt:lpstr>Introduction</vt:lpstr>
      <vt:lpstr>Key features</vt:lpstr>
      <vt:lpstr>Demo App View</vt:lpstr>
      <vt:lpstr>Dollar At a Glance</vt:lpstr>
      <vt:lpstr>Dollar Performance</vt:lpstr>
      <vt:lpstr>Dollar Price History Table</vt:lpstr>
      <vt:lpstr>Dollar Price History Bar Chart</vt:lpstr>
      <vt:lpstr>Dollar Price Today</vt:lpstr>
      <vt:lpstr>Dollar Price Today 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Ashkan</dc:creator>
  <cp:lastModifiedBy>ashkan ansarifard</cp:lastModifiedBy>
  <cp:revision>16</cp:revision>
  <dcterms:created xsi:type="dcterms:W3CDTF">2023-08-25T23:24:00Z</dcterms:created>
  <dcterms:modified xsi:type="dcterms:W3CDTF">2023-11-25T15:58:42Z</dcterms:modified>
</cp:coreProperties>
</file>