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035D-1A1E-4008-BCFB-0CC6C5DF702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FFB-A999-40D6-8BB6-AF424AA5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9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035D-1A1E-4008-BCFB-0CC6C5DF702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FFB-A999-40D6-8BB6-AF424AA5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035D-1A1E-4008-BCFB-0CC6C5DF702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FFB-A999-40D6-8BB6-AF424AA5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035D-1A1E-4008-BCFB-0CC6C5DF702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FFB-A999-40D6-8BB6-AF424AA5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4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035D-1A1E-4008-BCFB-0CC6C5DF702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FFB-A999-40D6-8BB6-AF424AA5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035D-1A1E-4008-BCFB-0CC6C5DF702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FFB-A999-40D6-8BB6-AF424AA5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035D-1A1E-4008-BCFB-0CC6C5DF702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FFB-A999-40D6-8BB6-AF424AA5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035D-1A1E-4008-BCFB-0CC6C5DF702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FFB-A999-40D6-8BB6-AF424AA5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035D-1A1E-4008-BCFB-0CC6C5DF702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FFB-A999-40D6-8BB6-AF424AA5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035D-1A1E-4008-BCFB-0CC6C5DF702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FFB-A999-40D6-8BB6-AF424AA5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0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035D-1A1E-4008-BCFB-0CC6C5DF702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FFB-A999-40D6-8BB6-AF424AA5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035D-1A1E-4008-BCFB-0CC6C5DF702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BFFB-A999-40D6-8BB6-AF424AA5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geometry_msgs" TargetMode="External"/><Relationship Id="rId2" Type="http://schemas.openxmlformats.org/officeDocument/2006/relationships/hyperlink" Target="http://wiki.ros.org/sensor_msg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os.org/joy/Tutorials/WritingTeleopNode" TargetMode="External"/><Relationship Id="rId4" Type="http://schemas.openxmlformats.org/officeDocument/2006/relationships/hyperlink" Target="http://docs.ros.org/kinetic/api/sensor_msgs/html/msg/Joy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kinetic/api/kobuki_msgs/html/msg/BumperEvent.html" TargetMode="External"/><Relationship Id="rId2" Type="http://schemas.openxmlformats.org/officeDocument/2006/relationships/hyperlink" Target="http://wiki.ros.org/kobuki_ms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nav_msgs" TargetMode="External"/><Relationship Id="rId2" Type="http://schemas.openxmlformats.org/officeDocument/2006/relationships/hyperlink" Target="http://docs.ros.org/api/nav_msgs/html/msg/Odomet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 Teleoperation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Subscribe to “joy” topic</a:t>
            </a:r>
          </a:p>
          <a:p>
            <a:r>
              <a:rPr lang="en-US" dirty="0"/>
              <a:t>Publish to “</a:t>
            </a:r>
            <a:r>
              <a:rPr lang="en-US" dirty="0" err="1"/>
              <a:t>cmd_vel_mux</a:t>
            </a:r>
            <a:r>
              <a:rPr lang="en-US" dirty="0"/>
              <a:t>/input/</a:t>
            </a:r>
            <a:r>
              <a:rPr lang="en-US" dirty="0" err="1"/>
              <a:t>teleop</a:t>
            </a:r>
            <a:r>
              <a:rPr lang="en-US" dirty="0"/>
              <a:t>”</a:t>
            </a:r>
          </a:p>
          <a:p>
            <a:r>
              <a:rPr lang="en-US" dirty="0"/>
              <a:t>Header files to include in your CPP code</a:t>
            </a:r>
          </a:p>
          <a:p>
            <a:pPr lvl="1"/>
            <a:r>
              <a:rPr lang="en-US" dirty="0" err="1"/>
              <a:t>ros</a:t>
            </a:r>
            <a:r>
              <a:rPr lang="en-US" dirty="0"/>
              <a:t>/</a:t>
            </a:r>
            <a:r>
              <a:rPr lang="en-US" dirty="0" err="1"/>
              <a:t>ros.h</a:t>
            </a:r>
            <a:endParaRPr lang="en-US" dirty="0"/>
          </a:p>
          <a:p>
            <a:pPr lvl="1"/>
            <a:r>
              <a:rPr lang="en-US" dirty="0" err="1"/>
              <a:t>sensor_msgs</a:t>
            </a:r>
            <a:r>
              <a:rPr lang="en-US" dirty="0"/>
              <a:t>/</a:t>
            </a:r>
            <a:r>
              <a:rPr lang="en-US" dirty="0" err="1"/>
              <a:t>Joy.h</a:t>
            </a:r>
            <a:endParaRPr lang="en-US" dirty="0"/>
          </a:p>
          <a:p>
            <a:pPr lvl="1"/>
            <a:r>
              <a:rPr lang="en-US" dirty="0" err="1"/>
              <a:t>geometry_msgs</a:t>
            </a:r>
            <a:r>
              <a:rPr lang="en-US" dirty="0"/>
              <a:t>/</a:t>
            </a:r>
            <a:r>
              <a:rPr lang="en-US" dirty="0" err="1"/>
              <a:t>Twist.h</a:t>
            </a:r>
            <a:endParaRPr lang="en-US" dirty="0"/>
          </a:p>
          <a:p>
            <a:r>
              <a:rPr lang="en-US" dirty="0"/>
              <a:t>In Python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rospy</a:t>
            </a:r>
            <a:endParaRPr lang="en-US" dirty="0"/>
          </a:p>
          <a:p>
            <a:pPr lvl="1"/>
            <a:r>
              <a:rPr lang="en-US" dirty="0"/>
              <a:t>from geometry_msgs.msg import Twist</a:t>
            </a:r>
          </a:p>
          <a:p>
            <a:pPr lvl="1"/>
            <a:r>
              <a:rPr lang="en-US" dirty="0"/>
              <a:t>from sensor_msgs.msg import Joy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9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 Teleoperation (Cont’d)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Links</a:t>
            </a:r>
          </a:p>
          <a:p>
            <a:pPr lvl="1"/>
            <a:r>
              <a:rPr lang="en-US" dirty="0" err="1">
                <a:hlinkClick r:id="rId2"/>
              </a:rPr>
              <a:t>Sensor_msgs</a:t>
            </a:r>
            <a:r>
              <a:rPr lang="en-US" dirty="0">
                <a:hlinkClick r:id="rId2"/>
              </a:rPr>
              <a:t> Package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Geometry_msgs</a:t>
            </a:r>
            <a:r>
              <a:rPr lang="en-US" dirty="0">
                <a:hlinkClick r:id="rId3"/>
              </a:rPr>
              <a:t> Package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Joy </a:t>
            </a:r>
            <a:r>
              <a:rPr lang="en-US">
                <a:hlinkClick r:id="rId4"/>
              </a:rPr>
              <a:t>Message Documentation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Writing a Simple </a:t>
            </a:r>
            <a:r>
              <a:rPr lang="en-US" dirty="0" err="1">
                <a:hlinkClick r:id="rId5"/>
              </a:rPr>
              <a:t>Teleop</a:t>
            </a:r>
            <a:r>
              <a:rPr lang="en-US" dirty="0">
                <a:hlinkClick r:id="rId5"/>
              </a:rPr>
              <a:t> Node for </a:t>
            </a:r>
            <a:r>
              <a:rPr lang="en-US" dirty="0" err="1">
                <a:hlinkClick r:id="rId5"/>
              </a:rPr>
              <a:t>TurtleSim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5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Subscribe to “/</a:t>
            </a:r>
            <a:r>
              <a:rPr lang="en-US" dirty="0" err="1"/>
              <a:t>mobile_base</a:t>
            </a:r>
            <a:r>
              <a:rPr lang="en-US" dirty="0"/>
              <a:t>/events/bumper”</a:t>
            </a:r>
          </a:p>
          <a:p>
            <a:r>
              <a:rPr lang="en-US" dirty="0"/>
              <a:t>Publish to “</a:t>
            </a:r>
            <a:r>
              <a:rPr lang="en-US" dirty="0" err="1"/>
              <a:t>cmd_vel_mux</a:t>
            </a:r>
            <a:r>
              <a:rPr lang="en-US" dirty="0"/>
              <a:t>/input/</a:t>
            </a:r>
            <a:r>
              <a:rPr lang="en-US" dirty="0" err="1"/>
              <a:t>navi</a:t>
            </a:r>
            <a:r>
              <a:rPr lang="en-US" dirty="0"/>
              <a:t>”</a:t>
            </a:r>
          </a:p>
          <a:p>
            <a:r>
              <a:rPr lang="en-US" dirty="0"/>
              <a:t>Header files to include in your CPP Code</a:t>
            </a:r>
          </a:p>
          <a:p>
            <a:pPr lvl="1"/>
            <a:r>
              <a:rPr lang="en-US" dirty="0" err="1"/>
              <a:t>kobuki_msgs</a:t>
            </a:r>
            <a:r>
              <a:rPr lang="en-US" dirty="0"/>
              <a:t>/</a:t>
            </a:r>
            <a:r>
              <a:rPr lang="en-US" dirty="0" err="1"/>
              <a:t>BumperEvent.h</a:t>
            </a:r>
            <a:endParaRPr lang="en-US" dirty="0"/>
          </a:p>
          <a:p>
            <a:pPr lvl="1"/>
            <a:r>
              <a:rPr lang="en-US" dirty="0" err="1"/>
              <a:t>ros</a:t>
            </a:r>
            <a:r>
              <a:rPr lang="en-US" dirty="0"/>
              <a:t>/</a:t>
            </a:r>
            <a:r>
              <a:rPr lang="en-US" dirty="0" err="1"/>
              <a:t>ros.h</a:t>
            </a:r>
            <a:endParaRPr lang="en-US" dirty="0"/>
          </a:p>
          <a:p>
            <a:r>
              <a:rPr lang="en-US" dirty="0"/>
              <a:t>In Python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rospy</a:t>
            </a:r>
            <a:endParaRPr lang="en-US" dirty="0"/>
          </a:p>
          <a:p>
            <a:pPr lvl="1"/>
            <a:r>
              <a:rPr lang="en-US" dirty="0"/>
              <a:t>from geometry_msgs.msg import Twist</a:t>
            </a:r>
          </a:p>
          <a:p>
            <a:pPr lvl="1"/>
            <a:r>
              <a:rPr lang="en-US" dirty="0"/>
              <a:t>from kobuki_msgs.msg import </a:t>
            </a:r>
            <a:r>
              <a:rPr lang="en-US" dirty="0" err="1"/>
              <a:t>BumperEvent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1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Wandering(Cont’d)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Links</a:t>
            </a:r>
          </a:p>
          <a:p>
            <a:pPr lvl="1"/>
            <a:r>
              <a:rPr lang="en-US" dirty="0" err="1">
                <a:hlinkClick r:id="rId2"/>
              </a:rPr>
              <a:t>Kobuki_msgs</a:t>
            </a:r>
            <a:r>
              <a:rPr lang="en-US" dirty="0">
                <a:hlinkClick r:id="rId2"/>
              </a:rPr>
              <a:t> Package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BumperEvent</a:t>
            </a:r>
            <a:r>
              <a:rPr lang="en-US" dirty="0">
                <a:hlinkClick r:id="rId3"/>
              </a:rPr>
              <a:t> Message Documentation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3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Cruise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Subscribe to “/</a:t>
            </a:r>
            <a:r>
              <a:rPr lang="en-US" dirty="0" err="1"/>
              <a:t>odom</a:t>
            </a:r>
            <a:r>
              <a:rPr lang="en-US" dirty="0"/>
              <a:t>”</a:t>
            </a:r>
          </a:p>
          <a:p>
            <a:r>
              <a:rPr lang="en-US" dirty="0"/>
              <a:t>Publish to “</a:t>
            </a:r>
            <a:r>
              <a:rPr lang="en-US" dirty="0" err="1"/>
              <a:t>cmd_vel_mux</a:t>
            </a:r>
            <a:r>
              <a:rPr lang="en-US" dirty="0"/>
              <a:t>/input/</a:t>
            </a:r>
            <a:r>
              <a:rPr lang="en-US" dirty="0" err="1"/>
              <a:t>navi</a:t>
            </a:r>
            <a:r>
              <a:rPr lang="en-US" dirty="0"/>
              <a:t>”</a:t>
            </a:r>
          </a:p>
          <a:p>
            <a:r>
              <a:rPr lang="en-US" dirty="0"/>
              <a:t>Header files to include in your CPP Code</a:t>
            </a:r>
          </a:p>
          <a:p>
            <a:pPr lvl="1"/>
            <a:r>
              <a:rPr lang="en-US" dirty="0" err="1"/>
              <a:t>nav_msgs</a:t>
            </a:r>
            <a:r>
              <a:rPr lang="en-US" dirty="0"/>
              <a:t>/</a:t>
            </a:r>
            <a:r>
              <a:rPr lang="en-US" dirty="0" err="1"/>
              <a:t>Odometry.h</a:t>
            </a:r>
            <a:endParaRPr lang="en-US" dirty="0"/>
          </a:p>
          <a:p>
            <a:pPr lvl="1"/>
            <a:r>
              <a:rPr lang="en-US" dirty="0" err="1"/>
              <a:t>ros</a:t>
            </a:r>
            <a:r>
              <a:rPr lang="en-US" dirty="0"/>
              <a:t>/</a:t>
            </a:r>
            <a:r>
              <a:rPr lang="en-US" dirty="0" err="1"/>
              <a:t>ros.h</a:t>
            </a:r>
            <a:endParaRPr lang="en-US" dirty="0"/>
          </a:p>
          <a:p>
            <a:r>
              <a:rPr lang="en-US" dirty="0"/>
              <a:t>In Python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rospy</a:t>
            </a:r>
            <a:endParaRPr lang="en-US" dirty="0"/>
          </a:p>
          <a:p>
            <a:pPr lvl="1"/>
            <a:r>
              <a:rPr lang="en-US" dirty="0"/>
              <a:t>from geometry_msgs.msg import Twist</a:t>
            </a:r>
          </a:p>
          <a:p>
            <a:pPr lvl="1"/>
            <a:r>
              <a:rPr lang="en-US" dirty="0"/>
              <a:t>from nav_msgs.msg import </a:t>
            </a:r>
            <a:r>
              <a:rPr lang="en-US" dirty="0" err="1"/>
              <a:t>Odometry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5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Cruise Control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  <a:p>
            <a:pPr lvl="1"/>
            <a:r>
              <a:rPr lang="en-US" dirty="0" err="1">
                <a:hlinkClick r:id="rId2"/>
              </a:rPr>
              <a:t>Odometry</a:t>
            </a:r>
            <a:r>
              <a:rPr lang="en-US" dirty="0">
                <a:hlinkClick r:id="rId2"/>
              </a:rPr>
              <a:t> Message Documentation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Nav_msgs</a:t>
            </a:r>
            <a:r>
              <a:rPr lang="en-US" dirty="0">
                <a:hlinkClick r:id="rId3"/>
              </a:rPr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0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Joystick Teleoperation</vt:lpstr>
      <vt:lpstr>Joystick Teleoperation (Cont’d)</vt:lpstr>
      <vt:lpstr>Wandering</vt:lpstr>
      <vt:lpstr>Wandering(Cont’d)</vt:lpstr>
      <vt:lpstr>Cruise Control</vt:lpstr>
      <vt:lpstr>Cruise Control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Joystick Teleoperation</dc:title>
  <dc:creator>Masoud Bashiri</dc:creator>
  <cp:lastModifiedBy>Masoud Bashiri</cp:lastModifiedBy>
  <cp:revision>7</cp:revision>
  <dcterms:created xsi:type="dcterms:W3CDTF">2016-09-14T19:36:00Z</dcterms:created>
  <dcterms:modified xsi:type="dcterms:W3CDTF">2016-09-14T20:08:14Z</dcterms:modified>
</cp:coreProperties>
</file>