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7.png" Type="http://schemas.openxmlformats.org/officeDocument/2006/relationships/image" Id="rId3"/><Relationship Target="../media/image09.pn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-1" x="609775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Oculus Rift Game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67" x="685800"/>
            <a:ext cy="26018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sz="2400" lang="en"/>
              <a:t>Group 4: </a:t>
            </a:r>
          </a:p>
          <a:p>
            <a:pPr algn="l" rtl="0" lvl="0" indent="457200">
              <a:buNone/>
            </a:pPr>
            <a:r>
              <a:rPr sz="2400" lang="en"/>
              <a:t>Ashkan Hosseini</a:t>
            </a:r>
          </a:p>
          <a:p>
            <a:pPr algn="l" rtl="0" lvl="0" indent="457200">
              <a:buNone/>
            </a:pPr>
            <a:r>
              <a:rPr sz="2400" lang="en"/>
              <a:t>Taylor Spencer</a:t>
            </a:r>
          </a:p>
          <a:p>
            <a:pPr algn="l" rtl="0" lvl="0">
              <a:buNone/>
            </a:pPr>
            <a:r>
              <a:rPr sz="2400" lang="en"/>
              <a:t>Customer:</a:t>
            </a:r>
          </a:p>
          <a:p>
            <a:pPr algn="l" rtl="0" lvl="0" indent="457200">
              <a:buNone/>
            </a:pPr>
            <a:r>
              <a:rPr sz="2400" lang="en"/>
              <a:t>Awesome Inc.</a:t>
            </a:r>
          </a:p>
        </p:txBody>
      </p:sp>
      <p:sp>
        <p:nvSpPr>
          <p:cNvPr id="25" name="Shape 25"/>
          <p:cNvSpPr/>
          <p:nvPr/>
        </p:nvSpPr>
        <p:spPr>
          <a:xfrm>
            <a:off y="1546500" x="2729061"/>
            <a:ext cy="2081100" cx="36858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6" name="Shape 26"/>
          <p:cNvSpPr txBox="1"/>
          <p:nvPr/>
        </p:nvSpPr>
        <p:spPr>
          <a:xfrm>
            <a:off y="3346050" x="3691700"/>
            <a:ext cy="580799" cx="272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>
              <a:buNone/>
            </a:pPr>
            <a:r>
              <a:rPr lang="en"/>
              <a:t>oculusvr.com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Testing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Make sure the player can finish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Visual Testing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Unit Testing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Player Testing</a:t>
            </a:r>
          </a:p>
        </p:txBody>
      </p:sp>
      <p:sp>
        <p:nvSpPr>
          <p:cNvPr id="87" name="Shape 87"/>
          <p:cNvSpPr/>
          <p:nvPr/>
        </p:nvSpPr>
        <p:spPr>
          <a:xfrm>
            <a:off y="3292600" x="3775500"/>
            <a:ext cy="3275299" cx="4911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Summary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4" name="Shape 94"/>
          <p:cNvSpPr/>
          <p:nvPr/>
        </p:nvSpPr>
        <p:spPr>
          <a:xfrm>
            <a:off y="3816875" x="2638025"/>
            <a:ext cy="2876175" cx="38679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5" name="Shape 95"/>
          <p:cNvSpPr/>
          <p:nvPr/>
        </p:nvSpPr>
        <p:spPr>
          <a:xfrm>
            <a:off y="1600199" x="457199"/>
            <a:ext cy="2216674" cx="39727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6" name="Shape 96"/>
          <p:cNvSpPr/>
          <p:nvPr/>
        </p:nvSpPr>
        <p:spPr>
          <a:xfrm>
            <a:off y="1600200" x="3982050"/>
            <a:ext cy="2117949" cx="47047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Q&amp;A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Outline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are we making?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are we going to make it?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are we going to make it good?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Introduction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ln w="9525" cap="flat">
            <a:solidFill>
              <a:srgbClr val="000000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is the Rift?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39" name="Shape 39"/>
          <p:cNvSpPr/>
          <p:nvPr/>
        </p:nvSpPr>
        <p:spPr>
          <a:xfrm>
            <a:off y="2884437" x="2437337"/>
            <a:ext cy="2399225" cx="42693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Introduction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Limitations</a:t>
            </a:r>
          </a:p>
          <a:p>
            <a:r>
              <a:t/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Low Resolution</a:t>
            </a:r>
          </a:p>
          <a:p>
            <a:r>
              <a:t/>
            </a:r>
          </a:p>
          <a:p>
            <a:pPr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High Latency</a:t>
            </a:r>
          </a:p>
        </p:txBody>
      </p:sp>
      <p:sp>
        <p:nvSpPr>
          <p:cNvPr id="46" name="Shape 46"/>
          <p:cNvSpPr/>
          <p:nvPr/>
        </p:nvSpPr>
        <p:spPr>
          <a:xfrm>
            <a:off y="1853724" x="4445299"/>
            <a:ext cy="3150549" cx="4698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Introduction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is our game?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Exploration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Space</a:t>
            </a:r>
          </a:p>
        </p:txBody>
      </p:sp>
      <p:sp>
        <p:nvSpPr>
          <p:cNvPr id="53" name="Shape 53"/>
          <p:cNvSpPr/>
          <p:nvPr/>
        </p:nvSpPr>
        <p:spPr>
          <a:xfrm>
            <a:off y="3911901" x="457199"/>
            <a:ext cy="2823325" cx="41475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4" name="Shape 54"/>
          <p:cNvSpPr/>
          <p:nvPr/>
        </p:nvSpPr>
        <p:spPr>
          <a:xfrm>
            <a:off y="3911900" x="4880625"/>
            <a:ext cy="2823325" cx="38061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Architecture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Unity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Prebuilt Engine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Quick Iteration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Highly Supported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1" name="Shape 61"/>
          <p:cNvSpPr/>
          <p:nvPr/>
        </p:nvSpPr>
        <p:spPr>
          <a:xfrm>
            <a:off y="3763000" x="1368324"/>
            <a:ext cy="2804900" cx="64073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Architecture</a:t>
            </a:r>
          </a:p>
        </p:txBody>
      </p:sp>
      <p:sp>
        <p:nvSpPr>
          <p:cNvPr id="67" name="Shape 67"/>
          <p:cNvSpPr/>
          <p:nvPr/>
        </p:nvSpPr>
        <p:spPr>
          <a:xfrm>
            <a:off y="1275275" x="1018025"/>
            <a:ext cy="5582725" cx="74254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Architecture</a:t>
            </a:r>
          </a:p>
        </p:txBody>
      </p:sp>
      <p:sp>
        <p:nvSpPr>
          <p:cNvPr id="73" name="Shape 73"/>
          <p:cNvSpPr/>
          <p:nvPr/>
        </p:nvSpPr>
        <p:spPr>
          <a:xfrm>
            <a:off y="1600187" x="657212"/>
            <a:ext cy="4352925" cx="8029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Detailed Design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Rift limitations to our advantage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Minimalist Game Design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Slow movement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Detail (or not)</a:t>
            </a:r>
          </a:p>
          <a:p>
            <a:r>
              <a:t/>
            </a:r>
          </a:p>
        </p:txBody>
      </p:sp>
      <p:sp>
        <p:nvSpPr>
          <p:cNvPr id="80" name="Shape 80"/>
          <p:cNvSpPr/>
          <p:nvPr/>
        </p:nvSpPr>
        <p:spPr>
          <a:xfrm>
            <a:off y="3691725" x="2638025"/>
            <a:ext cy="2876175" cx="38679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