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47"/>
    <p:restoredTop sz="95748"/>
  </p:normalViewPr>
  <p:slideViewPr>
    <p:cSldViewPr snapToGrid="0" snapToObjects="1">
      <p:cViewPr varScale="1">
        <p:scale>
          <a:sx n="70" d="100"/>
          <a:sy n="70" d="100"/>
        </p:scale>
        <p:origin x="184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A5A785-3BE6-6149-9D8A-FC040F249E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F2E5A-A3B7-454C-B931-5E003ACC16E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691DC-1F1D-F24B-91DD-49DB18F96470}" type="datetimeFigureOut">
              <a:rPr lang="en-DE" smtClean="0"/>
              <a:t>21.06.20</a:t>
            </a:fld>
            <a:endParaRPr lang="en-DE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D0E40CD-E78C-4241-819F-51B6DD2CE7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AC1BF90-9CF7-604D-92E2-D88A98373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1D837-E319-B342-839C-881037D078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D6BB5-C365-A349-B839-8CD4385AA0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A929E-A3B6-CE42-B168-0A45FE9BA9B0}" type="slidenum">
              <a:rPr lang="en-DE" smtClean="0"/>
              <a:t>‹#›</a:t>
            </a:fld>
            <a:endParaRPr lang="en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03D69-DA43-3041-A51C-ECA81B788160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87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03D69-DA43-3041-A51C-ECA81B788160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665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D40D6-F17D-7945-9882-06629804FA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 err="1"/>
              <a:t>انسیبل</a:t>
            </a:r>
            <a:r>
              <a:rPr lang="fa-IR" dirty="0"/>
              <a:t> برای </a:t>
            </a:r>
            <a:r>
              <a:rPr lang="fa-IR" dirty="0" err="1"/>
              <a:t>دوآپس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2AD74-D1BE-594B-B8AC-C4D1F17DF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/>
              <a:t>اشکان – اوایل تابستان ۹۹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09313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096F-C75C-394E-BE35-B764AE10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b="1" dirty="0"/>
              <a:t>تنفیذ </a:t>
            </a:r>
            <a:r>
              <a:rPr lang="fa-IR" b="1" dirty="0" err="1"/>
              <a:t>کانفیگ</a:t>
            </a:r>
            <a:r>
              <a:rPr lang="fa-IR" b="1" dirty="0"/>
              <a:t> </a:t>
            </a:r>
            <a:r>
              <a:rPr lang="fa-IR" b="1" dirty="0" err="1"/>
              <a:t>انسیبل</a:t>
            </a:r>
            <a:br>
              <a:rPr lang="fa-IR" b="1" dirty="0"/>
            </a:b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1980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91A2-5D0E-7D42-8B9C-6F6DBF80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b="1" dirty="0"/>
              <a:t>تنفیذ </a:t>
            </a:r>
            <a:r>
              <a:rPr lang="fa-IR" b="1" dirty="0" err="1"/>
              <a:t>کانفیگ</a:t>
            </a:r>
            <a:r>
              <a:rPr lang="fa-IR" b="1" dirty="0"/>
              <a:t> </a:t>
            </a:r>
            <a:r>
              <a:rPr lang="fa-IR" b="1" dirty="0" err="1"/>
              <a:t>انسیبل</a:t>
            </a:r>
            <a:br>
              <a:rPr lang="fa-IR" b="1" dirty="0"/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08E3C-2D8E-8C45-BE0C-EEC5FAA0F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65527"/>
          </a:xfrm>
        </p:spPr>
        <p:txBody>
          <a:bodyPr>
            <a:normAutofit/>
          </a:bodyPr>
          <a:lstStyle/>
          <a:p>
            <a:pPr algn="r" rtl="1"/>
            <a:r>
              <a:rPr lang="fa-IR" dirty="0"/>
              <a:t>دایرکتوری جاری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algn="r" rtl="1"/>
            <a:r>
              <a:rPr lang="fa-IR" dirty="0"/>
              <a:t>دایرکتوری </a:t>
            </a:r>
            <a:r>
              <a:rPr lang="en-US" dirty="0"/>
              <a:t> </a:t>
            </a:r>
            <a:r>
              <a:rPr lang="en-GB" dirty="0"/>
              <a:t>Home </a:t>
            </a:r>
            <a:r>
              <a:rPr lang="fa-IR" dirty="0"/>
              <a:t>یا </a:t>
            </a:r>
            <a:r>
              <a:rPr lang="fa-IR" dirty="0" err="1"/>
              <a:t>تیلدا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fa-IR" dirty="0"/>
          </a:p>
          <a:p>
            <a:pPr algn="r" rtl="1"/>
            <a:r>
              <a:rPr lang="fa-IR" dirty="0" err="1"/>
              <a:t>کادایرکتوریفیگ</a:t>
            </a:r>
            <a:r>
              <a:rPr lang="fa-IR" dirty="0"/>
              <a:t> فایلهای سیستم</a:t>
            </a:r>
          </a:p>
          <a:p>
            <a:pPr marL="0" indent="0" algn="r" rtl="1">
              <a:buNone/>
            </a:pPr>
            <a:br>
              <a:rPr lang="en-DE" dirty="0"/>
            </a:br>
            <a:endParaRPr lang="fa-I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FC764D-D941-8545-BE7D-B7E462EAC96E}"/>
              </a:ext>
            </a:extLst>
          </p:cNvPr>
          <p:cNvSpPr/>
          <p:nvPr/>
        </p:nvSpPr>
        <p:spPr>
          <a:xfrm>
            <a:off x="1016000" y="2709333"/>
            <a:ext cx="9093200" cy="719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96209D-C77A-F44C-BEA8-7BD1ADCE398D}"/>
              </a:ext>
            </a:extLst>
          </p:cNvPr>
          <p:cNvSpPr txBox="1"/>
          <p:nvPr/>
        </p:nvSpPr>
        <p:spPr>
          <a:xfrm>
            <a:off x="1219200" y="28448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b="1" dirty="0"/>
              <a:t>./ansible.cfg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A2A391-57A7-C246-8706-762D4DC89E1C}"/>
              </a:ext>
            </a:extLst>
          </p:cNvPr>
          <p:cNvSpPr/>
          <p:nvPr/>
        </p:nvSpPr>
        <p:spPr>
          <a:xfrm>
            <a:off x="1016000" y="4187294"/>
            <a:ext cx="9093200" cy="719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9BC5A-84CC-2044-B095-0022F6222588}"/>
              </a:ext>
            </a:extLst>
          </p:cNvPr>
          <p:cNvSpPr txBox="1"/>
          <p:nvPr/>
        </p:nvSpPr>
        <p:spPr>
          <a:xfrm>
            <a:off x="1219200" y="4322761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b="1" dirty="0"/>
              <a:t>~/.ansible.cfg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8B9FDA-1EFE-0C48-86BB-7E589A463B4F}"/>
              </a:ext>
            </a:extLst>
          </p:cNvPr>
          <p:cNvSpPr/>
          <p:nvPr/>
        </p:nvSpPr>
        <p:spPr>
          <a:xfrm>
            <a:off x="1016000" y="5606701"/>
            <a:ext cx="9093200" cy="719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DD5B6-492A-1241-B178-DB64D064B1A7}"/>
              </a:ext>
            </a:extLst>
          </p:cNvPr>
          <p:cNvSpPr txBox="1"/>
          <p:nvPr/>
        </p:nvSpPr>
        <p:spPr>
          <a:xfrm>
            <a:off x="1219200" y="5742168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/</a:t>
            </a:r>
            <a:r>
              <a:rPr lang="en-US" sz="2400" b="1" dirty="0" err="1"/>
              <a:t>etc</a:t>
            </a:r>
            <a:r>
              <a:rPr lang="en-US" sz="2400" b="1" dirty="0"/>
              <a:t>/ansible/</a:t>
            </a:r>
            <a:r>
              <a:rPr lang="en-US" sz="2400" b="1" dirty="0" err="1"/>
              <a:t>ansible.cfg</a:t>
            </a:r>
            <a:endParaRPr lang="en-DE" sz="2400" b="1" dirty="0"/>
          </a:p>
        </p:txBody>
      </p:sp>
    </p:spTree>
    <p:extLst>
      <p:ext uri="{BB962C8B-B14F-4D97-AF65-F5344CB8AC3E}">
        <p14:creationId xmlns:p14="http://schemas.microsoft.com/office/powerpoint/2010/main" val="338519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/>
      <p:bldP spid="9" grpId="1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47F6-6906-8E44-BC52-40542B18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/>
              <a:t>زنگ آزمایشگاه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4050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3185-4ADD-E546-9F61-B769390F3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/>
              <a:t> </a:t>
            </a:r>
            <a:r>
              <a:rPr lang="fa-IR" b="1" dirty="0" err="1"/>
              <a:t>کوریکولوم</a:t>
            </a:r>
            <a:r>
              <a:rPr lang="fa-IR" b="1" dirty="0"/>
              <a:t> - </a:t>
            </a:r>
            <a:r>
              <a:rPr lang="en-GB" dirty="0"/>
              <a:t>Curriculum</a:t>
            </a:r>
            <a:endParaRPr lang="en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07C41D5-3771-BC46-B3B6-9445B6E08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047980"/>
              </p:ext>
            </p:extLst>
          </p:nvPr>
        </p:nvGraphicFramePr>
        <p:xfrm>
          <a:off x="659172" y="3051676"/>
          <a:ext cx="11014272" cy="1294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712">
                  <a:extLst>
                    <a:ext uri="{9D8B030D-6E8A-4147-A177-3AD203B41FA5}">
                      <a16:colId xmlns:a16="http://schemas.microsoft.com/office/drawing/2014/main" val="4187377152"/>
                    </a:ext>
                  </a:extLst>
                </a:gridCol>
                <a:gridCol w="1835712">
                  <a:extLst>
                    <a:ext uri="{9D8B030D-6E8A-4147-A177-3AD203B41FA5}">
                      <a16:colId xmlns:a16="http://schemas.microsoft.com/office/drawing/2014/main" val="2754688711"/>
                    </a:ext>
                  </a:extLst>
                </a:gridCol>
                <a:gridCol w="1835712">
                  <a:extLst>
                    <a:ext uri="{9D8B030D-6E8A-4147-A177-3AD203B41FA5}">
                      <a16:colId xmlns:a16="http://schemas.microsoft.com/office/drawing/2014/main" val="3663492002"/>
                    </a:ext>
                  </a:extLst>
                </a:gridCol>
                <a:gridCol w="1835712">
                  <a:extLst>
                    <a:ext uri="{9D8B030D-6E8A-4147-A177-3AD203B41FA5}">
                      <a16:colId xmlns:a16="http://schemas.microsoft.com/office/drawing/2014/main" val="2950983254"/>
                    </a:ext>
                  </a:extLst>
                </a:gridCol>
                <a:gridCol w="1835712">
                  <a:extLst>
                    <a:ext uri="{9D8B030D-6E8A-4147-A177-3AD203B41FA5}">
                      <a16:colId xmlns:a16="http://schemas.microsoft.com/office/drawing/2014/main" val="1484909699"/>
                    </a:ext>
                  </a:extLst>
                </a:gridCol>
                <a:gridCol w="1835712">
                  <a:extLst>
                    <a:ext uri="{9D8B030D-6E8A-4147-A177-3AD203B41FA5}">
                      <a16:colId xmlns:a16="http://schemas.microsoft.com/office/drawing/2014/main" val="3884554932"/>
                    </a:ext>
                  </a:extLst>
                </a:gridCol>
              </a:tblGrid>
              <a:tr h="399536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fa-IR" dirty="0"/>
                        <a:t>بخش ششم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fa-IR" dirty="0"/>
                        <a:t>بخش پنجم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fa-IR" dirty="0"/>
                        <a:t>بخش چهارم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fa-IR" dirty="0"/>
                        <a:t>بخش سوم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fa-IR" dirty="0"/>
                        <a:t>بخش دوم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fa-IR" dirty="0"/>
                        <a:t>بخش اول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533018"/>
                  </a:ext>
                </a:extLst>
              </a:tr>
              <a:tr h="895158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fa-IR" dirty="0" err="1"/>
                        <a:t>اکو‌سیستم</a:t>
                      </a:r>
                      <a:r>
                        <a:rPr lang="fa-IR" dirty="0"/>
                        <a:t> پیرامون </a:t>
                      </a:r>
                      <a:r>
                        <a:rPr lang="fa-IR" dirty="0" err="1"/>
                        <a:t>انسیبل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fa-IR" dirty="0" err="1"/>
                        <a:t>انسیبل</a:t>
                      </a:r>
                      <a:r>
                        <a:rPr lang="fa-IR" dirty="0"/>
                        <a:t> و </a:t>
                      </a:r>
                      <a:r>
                        <a:rPr lang="fa-IR" dirty="0" err="1"/>
                        <a:t>دو‌آپس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fa-IR" dirty="0"/>
                        <a:t>ساختار </a:t>
                      </a:r>
                      <a:r>
                        <a:rPr lang="fa-IR" dirty="0" err="1"/>
                        <a:t>پلی‌بوکهای</a:t>
                      </a:r>
                      <a:r>
                        <a:rPr lang="fa-IR" dirty="0"/>
                        <a:t> </a:t>
                      </a:r>
                      <a:r>
                        <a:rPr lang="fa-IR" dirty="0" err="1"/>
                        <a:t>انسیبل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fa-IR" dirty="0" err="1"/>
                        <a:t>پلی‌بوکهای</a:t>
                      </a:r>
                      <a:r>
                        <a:rPr lang="fa-IR" dirty="0"/>
                        <a:t> </a:t>
                      </a:r>
                      <a:r>
                        <a:rPr lang="fa-IR" dirty="0" err="1"/>
                        <a:t>انسیبل</a:t>
                      </a:r>
                      <a:r>
                        <a:rPr lang="fa-IR" dirty="0"/>
                        <a:t> و مباحث پیشرفته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fa-IR" dirty="0"/>
                        <a:t>طراحی و معماری </a:t>
                      </a:r>
                      <a:r>
                        <a:rPr lang="fa-IR" dirty="0" err="1"/>
                        <a:t>انسیبل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fa-IR" dirty="0"/>
                        <a:t>نصب و </a:t>
                      </a:r>
                      <a:r>
                        <a:rPr lang="fa-IR" dirty="0" err="1"/>
                        <a:t>راه‌اندازی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03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5A96-898B-B447-8763-5A885CD3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b="1" dirty="0"/>
              <a:t>چرا </a:t>
            </a:r>
            <a:r>
              <a:rPr lang="fa-IR" b="1" dirty="0" err="1"/>
              <a:t>انسیبل</a:t>
            </a:r>
            <a:r>
              <a:rPr lang="fa-IR" b="1" dirty="0"/>
              <a:t>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554D8-0FA7-CE4E-A6D1-86258DE50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453" y="3429000"/>
            <a:ext cx="9613861" cy="1985745"/>
          </a:xfrm>
        </p:spPr>
        <p:txBody>
          <a:bodyPr/>
          <a:lstStyle/>
          <a:p>
            <a:pPr algn="r" rtl="1"/>
            <a:r>
              <a:rPr lang="fa-IR" b="1" dirty="0"/>
              <a:t>زیبایی در سادگی است - </a:t>
            </a:r>
            <a:r>
              <a:rPr lang="en-GB" b="1" dirty="0"/>
              <a:t>All-in-one Simplifying Automation</a:t>
            </a:r>
          </a:p>
          <a:p>
            <a:pPr algn="r" rtl="1"/>
            <a:r>
              <a:rPr lang="fa-IR" b="1" dirty="0"/>
              <a:t>فرآیند یادگیری – </a:t>
            </a:r>
            <a:r>
              <a:rPr lang="en-GB" b="1" dirty="0"/>
              <a:t>Lower Learning Curve</a:t>
            </a:r>
          </a:p>
          <a:p>
            <a:pPr algn="r" rtl="1"/>
            <a:r>
              <a:rPr lang="fa-IR" b="1" dirty="0"/>
              <a:t>زیرساخت قابل </a:t>
            </a:r>
            <a:r>
              <a:rPr lang="fa-IR" b="1" dirty="0" err="1"/>
              <a:t>انتطباق</a:t>
            </a:r>
            <a:r>
              <a:rPr lang="fa-IR" b="1" dirty="0"/>
              <a:t> – </a:t>
            </a:r>
            <a:r>
              <a:rPr lang="en-GB" b="1" dirty="0"/>
              <a:t>Mutable </a:t>
            </a:r>
            <a:r>
              <a:rPr lang="en-GB" b="1" dirty="0" err="1"/>
              <a:t>Infrastrucure</a:t>
            </a:r>
            <a:endParaRPr lang="en-GB" b="1" dirty="0"/>
          </a:p>
          <a:p>
            <a:pPr algn="r" rtl="1"/>
            <a:r>
              <a:rPr lang="fa-IR" b="1" dirty="0"/>
              <a:t>فقط </a:t>
            </a:r>
            <a:r>
              <a:rPr lang="fa-IR" b="1" dirty="0" err="1"/>
              <a:t>کنترلر</a:t>
            </a:r>
            <a:r>
              <a:rPr lang="fa-IR" b="1" dirty="0"/>
              <a:t> </a:t>
            </a:r>
            <a:r>
              <a:rPr lang="fa-IR" b="1" dirty="0" err="1"/>
              <a:t>انسیبل</a:t>
            </a:r>
            <a:r>
              <a:rPr lang="fa-IR" b="1" dirty="0"/>
              <a:t> – </a:t>
            </a:r>
            <a:r>
              <a:rPr lang="en-GB" b="1" dirty="0"/>
              <a:t>No Agent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6409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1A7E-7AB6-AC41-93B5-D416AC86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 err="1"/>
              <a:t>پیشنیازها</a:t>
            </a:r>
            <a:br>
              <a:rPr lang="fa-IR" b="1" dirty="0"/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AC13E-DBCE-4C4C-8509-6C26CF883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69381"/>
            <a:ext cx="9613861" cy="3067255"/>
          </a:xfrm>
        </p:spPr>
        <p:txBody>
          <a:bodyPr>
            <a:normAutofit/>
          </a:bodyPr>
          <a:lstStyle/>
          <a:p>
            <a:pPr algn="r" rtl="1"/>
            <a:r>
              <a:rPr lang="fa-IR" dirty="0" err="1"/>
              <a:t>پایتون</a:t>
            </a:r>
            <a:r>
              <a:rPr lang="fa-IR" dirty="0"/>
              <a:t> – </a:t>
            </a:r>
            <a:r>
              <a:rPr lang="en-GB" dirty="0"/>
              <a:t>Python</a:t>
            </a:r>
            <a:br>
              <a:rPr lang="fa-IR" dirty="0"/>
            </a:br>
            <a:endParaRPr lang="fa-IR" dirty="0"/>
          </a:p>
          <a:p>
            <a:pPr algn="r" rtl="1"/>
            <a:r>
              <a:rPr lang="fa-IR" dirty="0" err="1"/>
              <a:t>پای‌پیپ</a:t>
            </a:r>
            <a:r>
              <a:rPr lang="fa-IR" dirty="0"/>
              <a:t> – </a:t>
            </a:r>
            <a:r>
              <a:rPr lang="en-GB" dirty="0" err="1"/>
              <a:t>Pypip</a:t>
            </a:r>
            <a:br>
              <a:rPr lang="fa-IR" dirty="0"/>
            </a:br>
            <a:endParaRPr lang="fa-IR" dirty="0"/>
          </a:p>
          <a:p>
            <a:pPr algn="r" rtl="1"/>
            <a:r>
              <a:rPr lang="fa-IR" dirty="0" err="1"/>
              <a:t>ویرچوال</a:t>
            </a:r>
            <a:r>
              <a:rPr lang="fa-IR" dirty="0"/>
              <a:t> </a:t>
            </a:r>
            <a:r>
              <a:rPr lang="fa-IR" dirty="0" err="1"/>
              <a:t>باکس</a:t>
            </a:r>
            <a:r>
              <a:rPr lang="fa-IR" dirty="0"/>
              <a:t> – </a:t>
            </a:r>
            <a:r>
              <a:rPr lang="en-GB" dirty="0"/>
              <a:t>VirtualBox</a:t>
            </a:r>
            <a:br>
              <a:rPr lang="fa-IR" dirty="0"/>
            </a:br>
            <a:endParaRPr lang="fa-IR" dirty="0"/>
          </a:p>
          <a:p>
            <a:pPr algn="r" rtl="1"/>
            <a:r>
              <a:rPr lang="fa-IR" dirty="0" err="1"/>
              <a:t>وایگرانت</a:t>
            </a:r>
            <a:r>
              <a:rPr lang="fa-IR" dirty="0"/>
              <a:t> – </a:t>
            </a:r>
            <a:r>
              <a:rPr lang="en-GB" dirty="0"/>
              <a:t>Vagrant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7947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CCB7-B0CF-024E-8793-EAEFAB7557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/>
              <a:t>بخش اول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A38F6-55EE-064F-97BD-BC79FBD680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000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4837-5769-CD45-84FB-2E8E5075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/>
              <a:t>نصب </a:t>
            </a:r>
            <a:r>
              <a:rPr lang="fa-IR" dirty="0" err="1"/>
              <a:t>انسیبل</a:t>
            </a:r>
            <a:r>
              <a:rPr lang="fa-IR" dirty="0"/>
              <a:t> و </a:t>
            </a:r>
            <a:r>
              <a:rPr lang="en-US" dirty="0"/>
              <a:t>Best </a:t>
            </a:r>
            <a:r>
              <a:rPr lang="en-US" dirty="0" err="1"/>
              <a:t>Pratice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8427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02FF-BC0F-DA4E-A667-50C97DF87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نصب </a:t>
            </a:r>
            <a:r>
              <a:rPr lang="fa-IR" dirty="0" err="1"/>
              <a:t>انسیبل</a:t>
            </a:r>
            <a:r>
              <a:rPr lang="fa-IR" dirty="0"/>
              <a:t> و </a:t>
            </a:r>
            <a:r>
              <a:rPr lang="en-US" dirty="0"/>
              <a:t> Best </a:t>
            </a:r>
            <a:r>
              <a:rPr lang="en-US" dirty="0" err="1"/>
              <a:t>Pratice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D4EC0-D5F8-5944-A158-BF9483D61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873922"/>
          </a:xfrm>
        </p:spPr>
        <p:txBody>
          <a:bodyPr/>
          <a:lstStyle/>
          <a:p>
            <a:pPr algn="r" rtl="1"/>
            <a:r>
              <a:rPr lang="fa-IR" dirty="0" err="1"/>
              <a:t>پیشنیازهای</a:t>
            </a:r>
            <a:r>
              <a:rPr lang="fa-IR" dirty="0"/>
              <a:t> </a:t>
            </a:r>
            <a:r>
              <a:rPr lang="fa-IR" dirty="0" err="1"/>
              <a:t>انسیبل</a:t>
            </a:r>
            <a:r>
              <a:rPr lang="fa-IR" dirty="0"/>
              <a:t> – </a:t>
            </a:r>
            <a:r>
              <a:rPr lang="en-GB" dirty="0"/>
              <a:t>Ansible Requirements</a:t>
            </a:r>
            <a:br>
              <a:rPr lang="en-DE" dirty="0"/>
            </a:br>
            <a:endParaRPr lang="en-DE" dirty="0"/>
          </a:p>
          <a:p>
            <a:pPr algn="r" rtl="1"/>
            <a:r>
              <a:rPr lang="fa-IR" dirty="0" err="1"/>
              <a:t>پایتون</a:t>
            </a:r>
            <a:r>
              <a:rPr lang="fa-IR" dirty="0"/>
              <a:t> ۲ و یا </a:t>
            </a:r>
            <a:r>
              <a:rPr lang="fa-IR" dirty="0" err="1"/>
              <a:t>پایتون</a:t>
            </a:r>
            <a:r>
              <a:rPr lang="fa-IR" dirty="0"/>
              <a:t> ۳ – </a:t>
            </a:r>
            <a:r>
              <a:rPr lang="en-GB" dirty="0"/>
              <a:t>Python2 vs Python3</a:t>
            </a:r>
            <a:br>
              <a:rPr lang="en-GB" dirty="0"/>
            </a:br>
            <a:endParaRPr lang="en-GB" dirty="0"/>
          </a:p>
          <a:p>
            <a:pPr algn="r" rtl="1"/>
            <a:r>
              <a:rPr lang="fa-IR" dirty="0"/>
              <a:t>سیستم عامل و </a:t>
            </a:r>
            <a:r>
              <a:rPr lang="fa-IR" dirty="0" err="1"/>
              <a:t>انتخابها</a:t>
            </a:r>
            <a:r>
              <a:rPr lang="fa-IR" dirty="0"/>
              <a:t> – </a:t>
            </a:r>
            <a:r>
              <a:rPr lang="en-GB" dirty="0"/>
              <a:t>OS and Options</a:t>
            </a:r>
            <a:br>
              <a:rPr lang="en-GB" dirty="0"/>
            </a:br>
            <a:endParaRPr lang="en-GB" dirty="0"/>
          </a:p>
          <a:p>
            <a:pPr algn="r" rtl="1"/>
            <a:r>
              <a:rPr lang="fa-IR" dirty="0" err="1"/>
              <a:t>پای‌پیپ</a:t>
            </a:r>
            <a:r>
              <a:rPr lang="fa-IR" dirty="0"/>
              <a:t> و </a:t>
            </a:r>
            <a:r>
              <a:rPr lang="fa-IR" dirty="0" err="1"/>
              <a:t>انسیبل</a:t>
            </a:r>
            <a:r>
              <a:rPr lang="fa-IR" dirty="0"/>
              <a:t> – </a:t>
            </a:r>
            <a:r>
              <a:rPr lang="en-GB" dirty="0" err="1"/>
              <a:t>PyPip</a:t>
            </a:r>
            <a:r>
              <a:rPr lang="en-GB" dirty="0"/>
              <a:t> and Ansible</a:t>
            </a:r>
            <a:br>
              <a:rPr lang="en-GB" dirty="0"/>
            </a:br>
            <a:endParaRPr lang="en-GB" dirty="0"/>
          </a:p>
          <a:p>
            <a:pPr algn="r" rtl="1"/>
            <a:r>
              <a:rPr lang="fa-IR" dirty="0" err="1"/>
              <a:t>ویرچوال</a:t>
            </a:r>
            <a:r>
              <a:rPr lang="fa-IR" dirty="0"/>
              <a:t> </a:t>
            </a:r>
            <a:r>
              <a:rPr lang="fa-IR" dirty="0" err="1"/>
              <a:t>انو</a:t>
            </a:r>
            <a:r>
              <a:rPr lang="fa-IR" dirty="0"/>
              <a:t> و </a:t>
            </a:r>
            <a:r>
              <a:rPr lang="fa-IR" dirty="0" err="1"/>
              <a:t>انسیبل</a:t>
            </a:r>
            <a:r>
              <a:rPr lang="fa-IR" dirty="0"/>
              <a:t> – </a:t>
            </a:r>
            <a:r>
              <a:rPr lang="en-GB" dirty="0" err="1"/>
              <a:t>Virtualenv</a:t>
            </a:r>
            <a:r>
              <a:rPr lang="en-GB" dirty="0"/>
              <a:t> and </a:t>
            </a:r>
            <a:r>
              <a:rPr lang="en-GB" dirty="0" err="1"/>
              <a:t>Anisble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216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AF50-E1EF-D142-9832-D3C1F3EA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نصب </a:t>
            </a:r>
            <a:r>
              <a:rPr lang="fa-IR" dirty="0" err="1"/>
              <a:t>انسیبل</a:t>
            </a:r>
            <a:r>
              <a:rPr lang="fa-IR" dirty="0"/>
              <a:t> و </a:t>
            </a:r>
            <a:r>
              <a:rPr lang="en-US" dirty="0"/>
              <a:t> Best </a:t>
            </a:r>
            <a:r>
              <a:rPr lang="en-US" dirty="0" err="1"/>
              <a:t>Pratice</a:t>
            </a:r>
            <a:endParaRPr lang="en-DE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847029-F789-3B4D-A456-B9FD6BF65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99" y="2116666"/>
            <a:ext cx="12073467" cy="4587470"/>
          </a:xfrm>
        </p:spPr>
      </p:pic>
    </p:spTree>
    <p:extLst>
      <p:ext uri="{BB962C8B-B14F-4D97-AF65-F5344CB8AC3E}">
        <p14:creationId xmlns:p14="http://schemas.microsoft.com/office/powerpoint/2010/main" val="3044370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A051-7C2F-B041-A71C-DA241B98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نصب </a:t>
            </a:r>
            <a:r>
              <a:rPr lang="fa-IR" dirty="0" err="1"/>
              <a:t>انسیبل</a:t>
            </a:r>
            <a:r>
              <a:rPr lang="fa-IR" dirty="0"/>
              <a:t> و </a:t>
            </a:r>
            <a:r>
              <a:rPr lang="en-US" dirty="0"/>
              <a:t> Best </a:t>
            </a:r>
            <a:r>
              <a:rPr lang="en-US" dirty="0" err="1"/>
              <a:t>Pratice</a:t>
            </a:r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3CA368-CD0E-C64F-8217-4BAACB32DE9A}"/>
              </a:ext>
            </a:extLst>
          </p:cNvPr>
          <p:cNvSpPr/>
          <p:nvPr/>
        </p:nvSpPr>
        <p:spPr>
          <a:xfrm>
            <a:off x="1303867" y="2777067"/>
            <a:ext cx="9499600" cy="123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0C53CD-3423-2940-B9CC-A3EE3E04E06A}"/>
              </a:ext>
            </a:extLst>
          </p:cNvPr>
          <p:cNvSpPr txBox="1"/>
          <p:nvPr/>
        </p:nvSpPr>
        <p:spPr>
          <a:xfrm>
            <a:off x="1388533" y="3025800"/>
            <a:ext cx="7704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4000" dirty="0"/>
              <a:t>$ pip install ansible==2.9.10</a:t>
            </a:r>
          </a:p>
        </p:txBody>
      </p:sp>
      <p:pic>
        <p:nvPicPr>
          <p:cNvPr id="7" name="Graphic 6" descr="Tick">
            <a:extLst>
              <a:ext uri="{FF2B5EF4-FFF2-40B4-BE49-F238E27FC236}">
                <a16:creationId xmlns:a16="http://schemas.microsoft.com/office/drawing/2014/main" id="{73072587-440B-0841-8CB0-3114DC3F1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9782" y="29379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6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185</TotalTime>
  <Words>206</Words>
  <Application>Microsoft Macintosh PowerPoint</Application>
  <PresentationFormat>Widescreen</PresentationFormat>
  <Paragraphs>48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Berlin</vt:lpstr>
      <vt:lpstr>انسیبل برای دوآپس</vt:lpstr>
      <vt:lpstr> کوریکولوم - Curriculum</vt:lpstr>
      <vt:lpstr>چرا انسیبل؟</vt:lpstr>
      <vt:lpstr>پیشنیازها </vt:lpstr>
      <vt:lpstr>بخش اول</vt:lpstr>
      <vt:lpstr>نصب انسیبل و Best Pratice</vt:lpstr>
      <vt:lpstr>نصب انسیبل و  Best Pratice</vt:lpstr>
      <vt:lpstr>نصب انسیبل و  Best Pratice</vt:lpstr>
      <vt:lpstr>نصب انسیبل و  Best Pratice</vt:lpstr>
      <vt:lpstr>تنفیذ کانفیگ انسیبل </vt:lpstr>
      <vt:lpstr>تنفیذ کانفیگ انسیبل </vt:lpstr>
      <vt:lpstr>زنگ آزمایشگاه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انسیبل برای دوآپس</dc:title>
  <dc:creator>Ashkan Kamyab</dc:creator>
  <cp:lastModifiedBy>Ashkan Kamyab</cp:lastModifiedBy>
  <cp:revision>8</cp:revision>
  <dcterms:created xsi:type="dcterms:W3CDTF">2020-06-20T21:01:11Z</dcterms:created>
  <dcterms:modified xsi:type="dcterms:W3CDTF">2020-06-21T01:18:36Z</dcterms:modified>
</cp:coreProperties>
</file>