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CDF01-533C-8760-90D3-349F64069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4AA922-5B12-7F92-AEF4-4A9E567B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32A2-90AB-47CE-A6A9-25F02158FB3D}" type="datetimeFigureOut">
              <a:rPr lang="en-SE" smtClean="0"/>
              <a:t>2023-05-07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85DBA9-4425-1533-C24B-A77D46C44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58F09A-A29F-4C38-E7FC-5BD5100ED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E0813-96C5-4BED-A677-8CFEE8A8A56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3769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A4F55B-8547-177D-D0C8-02519A8AA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34296-6CE6-E878-7892-21F7E0BE0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8A85F-56A9-239B-069B-2B6F08AA0A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532A2-90AB-47CE-A6A9-25F02158FB3D}" type="datetimeFigureOut">
              <a:rPr lang="en-SE" smtClean="0"/>
              <a:t>2023-05-07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DD19B-60D1-3A55-9800-180F206E9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B90E7-F812-C754-8CC2-32B135CCF2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E0813-96C5-4BED-A677-8CFEE8A8A56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5595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public.tableau.com/views/GlowBoxABTesting/AverageandTotalSPendin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09AB7D5-D44C-FA4B-DD3B-A1A318DB2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hlinkClick r:id="rId2"/>
              </a:rPr>
              <a:t>GlowBox A/B Testing</a:t>
            </a:r>
            <a:endParaRPr lang="en-gb" dirty="0">
              <a:hlinkClick r:id="rId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1E6F7B-FCD0-75E6-50A9-F859A411356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653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6344C3B-F86F-0F71-5320-37E6EB7BA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0BCB18-E40B-7B73-6A71-00BE1879849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404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A2DFD43-A00F-FA5D-15D1-9758240EF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A new feature was introduced to the main page</a:t>
            </a:r>
            <a:endParaRPr lang="en-SE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7FF2AE-790E-4E46-EE51-627E8B8CCA4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244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6ACD550-711E-59C7-08FE-2D09C2ED9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0EF72A-2744-129A-267E-EFCBC1897DE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712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2E7B4D7-7BDE-E55E-51EB-C937C4ADE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100006-BF9C-55DC-2E41-78132EF7BDE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580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909D2C1-899E-0568-7543-C5D6558E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4E65FC-4D2C-A138-A985-3804E8317C7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62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8A3D0C8-AA9E-D1A2-328A-38B6DD86F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5433F9-BB17-F6FE-B2A5-114EFAD8C5C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494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9B38555-D974-2DD6-2A68-2463D558B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9CC4D2-4DA7-26B4-3DEF-FDE7FACA422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310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419E361-F5D7-307F-D763-4F42B945C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FD233B-12D1-B2D9-2983-6CA23173339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18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1B19228-84D0-CB25-5FC5-CCF9FDB71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75C4A2-3D9D-DF5D-1BEC-DBDE6239FE2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178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Widescreen</PresentationFormat>
  <Paragraphs>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GlowBox A/B Testing</vt:lpstr>
      <vt:lpstr>A new feature was introduced to the main 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GlowBox A/B Testing</dc:title>
  <dc:creator>ashkan pirasteh far</dc:creator>
  <cp:lastModifiedBy>ashkan pirasteh far</cp:lastModifiedBy>
  <cp:revision>1</cp:revision>
  <dcterms:created xsi:type="dcterms:W3CDTF">2023-05-07T16:56:42Z</dcterms:created>
  <dcterms:modified xsi:type="dcterms:W3CDTF">2023-05-07T16:56:42Z</dcterms:modified>
</cp:coreProperties>
</file>