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6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662F-7857-40D8-99B3-0998292E3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74786-915A-42DB-A545-D5BA49AD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9F78-43F4-463F-9591-F2968230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6688-2CAF-4BC4-AA11-B53454E6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33E0-C77B-4E08-ACAD-61393C8A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66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BCE5-0EC5-483D-9EB4-81119D8B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BEBEF-F5D6-4639-B8F2-E7F813EC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E864-B2DC-4DBD-BAE1-E5F09966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9849-7A85-40FA-A1C7-0CD92AE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BE67-85E4-42B0-8E74-7C0168A9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21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18FA2-050D-480E-B29E-B8F70EAE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237B6-2A56-42A2-9352-BCE84709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76D5-68A0-46D7-AE5E-E8BEDFAF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E9AE-AFB8-4E0E-A99C-561DB206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8567-89FD-4806-898E-F14E5AAD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0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E76F-5E04-485B-8DF4-54D05B21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4CB7-916C-45E5-A7BF-6982996B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DF96-4BFD-4214-AB05-D674F937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93A9-8FF0-4471-8C6F-DE3B010F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A19-9BE8-4B18-B09B-FE905B3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3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57E-9EFB-44E7-9684-8F2411C5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C5169-B789-45EF-B0F9-F4EBE9C8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1E744-3319-40A8-94F2-F91B28A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F566-3846-4270-A38D-3FE7A4C3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AF7D-CF4A-4D8A-872D-938E881E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74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97CF-E255-40B2-9F6F-B981E0C8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A91D-1F15-4C35-BE8D-082801B0C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011A0-09B0-42FC-81F1-3E66660D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BC745-EFE2-4210-8A9C-0CE2E3B1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AAB40-7DE6-444E-AD54-50768918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B49DC-07CC-4EAF-B69D-CCD15280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7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5FF8-1370-49F6-A271-D974352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0DF0-A773-4D5D-821D-CBB14286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A96BA-B425-466C-A4CC-42D33C890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8AF5E-293B-4967-909C-CD9D4B337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BE6D0-CBBE-46AB-A5ED-91BFB402B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B694E-78EF-4CC2-8536-A3F15F4E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61D43-D70D-4D9B-BB9E-56D932D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B2D16-779C-41CB-9A8B-89B24E5F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26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DDB5-0D60-4620-BA42-23E618C9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127B3-5396-41F9-854D-4B404A23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386AB-7BA5-47B9-ACF8-86E740D9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77655-DB1E-4314-9383-3150FF92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F86A6-4536-4DD7-8E16-34391CDD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197F5-C650-4BC9-BC9C-F36CE82D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DC18F-36A1-46B0-B8B0-F77E2A92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4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10C8-2DD6-40A0-8A5E-0F2446A6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4766-2786-437B-B060-05CEFC87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BA700-C000-48A1-8100-0A9C302A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B739-51AF-4439-A760-5133959F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D786-97B7-4EB2-97F6-36F70029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430C8-54F1-4563-BDF1-E89F47C7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34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4895-7C9C-419E-BA82-EBD57F9A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93087-91B1-4EE6-AAAC-0BBD9086B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13100-0722-45A6-8186-7DB4A962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1F5F8-C07E-427A-9023-C713511F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A8F-395A-45A8-8A50-82E7660D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5ABC6-20F8-49EB-815F-6AB6FFBA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0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776B5-F522-4D77-98E0-A5CC287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C0E4-7304-48D3-BCA5-3133C260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1A55-498A-4B0A-AE25-5BA54E7CC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B708-78B7-4671-9365-8779029E0845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2091-2C85-4354-B3EE-123B6320C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9609-BE48-49AC-BAB0-0E7E58C4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9D9F-5E90-4847-8C63-1D4054E76A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48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repo.anaconda.com/archive/Anaconda3-2019.03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ktex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kans/GAME_training" TargetMode="External"/><Relationship Id="rId2" Type="http://schemas.openxmlformats.org/officeDocument/2006/relationships/hyperlink" Target="https://github.com/ashkans/GA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38CA-4FED-4C9A-A240-1DB6412A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first want to install the required tools including the python and latex compiler. If you have these already installed you can jump to the section of “install the GAME”.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875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33B2B8-CF95-4DF4-95B8-99637B40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82" y="0"/>
            <a:ext cx="8452018" cy="49244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B6CC-0313-4D77-B5C7-77C39E96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771900" cy="4351338"/>
          </a:xfrm>
        </p:spPr>
        <p:txBody>
          <a:bodyPr/>
          <a:lstStyle/>
          <a:p>
            <a:r>
              <a:rPr lang="en-US" sz="1800" dirty="0"/>
              <a:t>Now the template is ready. You can run:</a:t>
            </a:r>
          </a:p>
          <a:p>
            <a:pPr marL="457200" lvl="1" indent="0">
              <a:buNone/>
            </a:pPr>
            <a:r>
              <a:rPr lang="en-US" sz="1400" dirty="0"/>
              <a:t>"</a:t>
            </a:r>
            <a:r>
              <a:rPr lang="en-US" sz="1400" dirty="0" err="1"/>
              <a:t>GAME_training</a:t>
            </a:r>
            <a:r>
              <a:rPr lang="en-US" sz="1400" dirty="0"/>
              <a:t>/</a:t>
            </a:r>
            <a:r>
              <a:rPr lang="en-US" sz="1400" dirty="0" err="1"/>
              <a:t>assignmentGenerator-Entire_assignment_as_a_Tex_File.ipynb</a:t>
            </a:r>
            <a:r>
              <a:rPr lang="en-US" sz="1400" dirty="0"/>
              <a:t>” python notebook </a:t>
            </a:r>
          </a:p>
          <a:p>
            <a:r>
              <a:rPr lang="en-US" sz="1800" dirty="0"/>
              <a:t>or </a:t>
            </a:r>
          </a:p>
          <a:p>
            <a:pPr marL="457200" lvl="1" indent="0">
              <a:buNone/>
            </a:pPr>
            <a:r>
              <a:rPr lang="en-US" sz="1400" dirty="0"/>
              <a:t>“</a:t>
            </a:r>
            <a:r>
              <a:rPr lang="en-US" sz="1400" dirty="0" err="1"/>
              <a:t>GAME_training</a:t>
            </a:r>
            <a:r>
              <a:rPr lang="en-US" sz="1400" dirty="0"/>
              <a:t>/assignmentGenerator-Entire_assignment_as_a_Tex_File.py” script</a:t>
            </a:r>
          </a:p>
          <a:p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9D5C-398C-4DF1-9D3E-19A26038B786}"/>
              </a:ext>
            </a:extLst>
          </p:cNvPr>
          <p:cNvCxnSpPr/>
          <p:nvPr/>
        </p:nvCxnSpPr>
        <p:spPr>
          <a:xfrm>
            <a:off x="8372475" y="1590675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DA9F00-772F-45FB-AB2E-F7BF683A180E}"/>
              </a:ext>
            </a:extLst>
          </p:cNvPr>
          <p:cNvSpPr txBox="1"/>
          <p:nvPr/>
        </p:nvSpPr>
        <p:spPr>
          <a:xfrm>
            <a:off x="8801100" y="1406009"/>
            <a:ext cx="306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This should refer to the database folder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69B684-157A-4BCF-904B-1063F5E7AFD6}"/>
              </a:ext>
            </a:extLst>
          </p:cNvPr>
          <p:cNvCxnSpPr/>
          <p:nvPr/>
        </p:nvCxnSpPr>
        <p:spPr>
          <a:xfrm>
            <a:off x="8496300" y="1985768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51453F-3D68-48C9-9D24-2A3FE178647D}"/>
              </a:ext>
            </a:extLst>
          </p:cNvPr>
          <p:cNvSpPr txBox="1"/>
          <p:nvPr/>
        </p:nvSpPr>
        <p:spPr>
          <a:xfrm>
            <a:off x="8924925" y="1801102"/>
            <a:ext cx="289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This should refer to the output folder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D5B9F-2D81-4E40-9345-986174853732}"/>
              </a:ext>
            </a:extLst>
          </p:cNvPr>
          <p:cNvSpPr/>
          <p:nvPr/>
        </p:nvSpPr>
        <p:spPr>
          <a:xfrm>
            <a:off x="7800975" y="4133850"/>
            <a:ext cx="457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7220-09F4-40AD-ACDD-DAA9BD39B4D9}"/>
              </a:ext>
            </a:extLst>
          </p:cNvPr>
          <p:cNvCxnSpPr>
            <a:cxnSpLocks/>
          </p:cNvCxnSpPr>
          <p:nvPr/>
        </p:nvCxnSpPr>
        <p:spPr>
          <a:xfrm flipV="1">
            <a:off x="8258175" y="3613227"/>
            <a:ext cx="314325" cy="47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6B7C75-6F70-40F4-AF28-56696994FA70}"/>
              </a:ext>
            </a:extLst>
          </p:cNvPr>
          <p:cNvSpPr txBox="1"/>
          <p:nvPr/>
        </p:nvSpPr>
        <p:spPr>
          <a:xfrm>
            <a:off x="8434610" y="3305450"/>
            <a:ext cx="226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Name of the template folder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2AC9F7-E5D5-4D2A-BB2E-A3EAB3322B50}"/>
              </a:ext>
            </a:extLst>
          </p:cNvPr>
          <p:cNvSpPr/>
          <p:nvPr/>
        </p:nvSpPr>
        <p:spPr>
          <a:xfrm>
            <a:off x="6057899" y="4295775"/>
            <a:ext cx="2314575" cy="152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90F6D1-1EA6-443B-AABC-67A477E8F5DD}"/>
              </a:ext>
            </a:extLst>
          </p:cNvPr>
          <p:cNvCxnSpPr>
            <a:cxnSpLocks/>
          </p:cNvCxnSpPr>
          <p:nvPr/>
        </p:nvCxnSpPr>
        <p:spPr>
          <a:xfrm flipV="1">
            <a:off x="8372474" y="4008320"/>
            <a:ext cx="426815" cy="28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58A88D-8439-4C7A-BAB2-6D4269B17FB9}"/>
              </a:ext>
            </a:extLst>
          </p:cNvPr>
          <p:cNvSpPr txBox="1"/>
          <p:nvPr/>
        </p:nvSpPr>
        <p:spPr>
          <a:xfrm>
            <a:off x="8861425" y="3612674"/>
            <a:ext cx="2999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The compilers sequence which the </a:t>
            </a:r>
            <a:r>
              <a:rPr lang="en-AU" sz="1400" dirty="0" err="1"/>
              <a:t>tex</a:t>
            </a:r>
            <a:r>
              <a:rPr lang="en-AU" sz="1400" dirty="0"/>
              <a:t> file should be compiled with. These should be already installed.</a:t>
            </a:r>
          </a:p>
        </p:txBody>
      </p:sp>
    </p:spTree>
    <p:extLst>
      <p:ext uri="{BB962C8B-B14F-4D97-AF65-F5344CB8AC3E}">
        <p14:creationId xmlns:p14="http://schemas.microsoft.com/office/powerpoint/2010/main" val="124051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2E5B-8CE8-4AFB-83EE-7AA77662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Install anaconda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024F-EB9B-4AF7-BFDC-93BE2774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For </a:t>
            </a:r>
            <a:r>
              <a:rPr lang="en-AU" dirty="0" err="1"/>
              <a:t>linux</a:t>
            </a:r>
            <a:r>
              <a:rPr lang="en-AU" dirty="0"/>
              <a:t>:</a:t>
            </a:r>
          </a:p>
          <a:p>
            <a:pPr marL="0" indent="0">
              <a:buNone/>
            </a:pPr>
            <a:r>
              <a:rPr lang="en-AU" i="1" dirty="0"/>
              <a:t>cd /</a:t>
            </a:r>
            <a:r>
              <a:rPr lang="en-AU" i="1" dirty="0" err="1"/>
              <a:t>tmp</a:t>
            </a:r>
            <a:endParaRPr lang="en-AU" i="1" dirty="0"/>
          </a:p>
          <a:p>
            <a:pPr marL="0" indent="0">
              <a:buNone/>
            </a:pPr>
            <a:r>
              <a:rPr lang="en-AU" i="1" dirty="0"/>
              <a:t>curl -O </a:t>
            </a:r>
            <a:r>
              <a:rPr lang="en-AU" i="1" dirty="0">
                <a:hlinkClick r:id="rId2"/>
              </a:rPr>
              <a:t>https://repo.anaconda.com/archive/Anaconda3-2019.03-</a:t>
            </a:r>
            <a:r>
              <a:rPr lang="en-AU" i="1" dirty="0"/>
              <a:t>Linux-x86_64.sh</a:t>
            </a:r>
          </a:p>
          <a:p>
            <a:pPr marL="0" indent="0">
              <a:buNone/>
            </a:pPr>
            <a:r>
              <a:rPr lang="en-AU" i="1" dirty="0"/>
              <a:t>sha256sum Anaconda3-2019.03-Linux-x86_64.sh</a:t>
            </a:r>
          </a:p>
          <a:p>
            <a:pPr marL="0" indent="0">
              <a:buNone/>
            </a:pPr>
            <a:r>
              <a:rPr lang="en-AU" i="1" dirty="0"/>
              <a:t>bash Anaconda3-2019.03-Linux-x86_64.sh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r>
              <a:rPr lang="en-AU" i="1" dirty="0"/>
              <a:t>For windows: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https://www.anaconda.com/distribution/</a:t>
            </a:r>
            <a:r>
              <a:rPr lang="en-AU" dirty="0"/>
              <a:t>	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45767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568-4117-4CBD-A101-74EF1391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fresh environment (optional)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0ADB-0930-4F8A-84BE-F69A709F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command prompt with </a:t>
            </a:r>
            <a:r>
              <a:rPr lang="en-US" dirty="0" err="1"/>
              <a:t>conda</a:t>
            </a:r>
            <a:r>
              <a:rPr lang="en-US" dirty="0"/>
              <a:t> enabled: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conda</a:t>
            </a:r>
            <a:r>
              <a:rPr lang="en-US" i="1" dirty="0"/>
              <a:t> create --name &lt;your-env-name&gt;</a:t>
            </a:r>
          </a:p>
          <a:p>
            <a:pPr marL="0" indent="0">
              <a:buNone/>
            </a:pPr>
            <a:r>
              <a:rPr lang="en-US" i="1" dirty="0" err="1"/>
              <a:t>conda</a:t>
            </a:r>
            <a:r>
              <a:rPr lang="en-US" i="1" dirty="0"/>
              <a:t> env list               --&gt; to list all available </a:t>
            </a:r>
            <a:r>
              <a:rPr lang="en-US" i="1" dirty="0" err="1"/>
              <a:t>enviroments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58790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EE0C-D766-4661-96DE-70AC0779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Install </a:t>
            </a:r>
            <a:r>
              <a:rPr lang="en-AU" dirty="0" err="1"/>
              <a:t>Jupyter</a:t>
            </a:r>
            <a:r>
              <a:rPr lang="en-AU" dirty="0"/>
              <a:t> notebook and 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5151-343C-444C-830A-7992C84C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To work easier with python scripts, these are good tools:</a:t>
            </a:r>
            <a:br>
              <a:rPr lang="en-AU" dirty="0"/>
            </a:br>
            <a:r>
              <a:rPr lang="en-US" dirty="0"/>
              <a:t>In a command prompt with </a:t>
            </a:r>
            <a:r>
              <a:rPr lang="en-US" dirty="0" err="1"/>
              <a:t>conda</a:t>
            </a:r>
            <a:r>
              <a:rPr lang="en-US" dirty="0"/>
              <a:t> enabled: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 err="1"/>
              <a:t>conda</a:t>
            </a:r>
            <a:r>
              <a:rPr lang="en-AU" i="1" dirty="0"/>
              <a:t> install </a:t>
            </a:r>
            <a:r>
              <a:rPr lang="en-AU" i="1" dirty="0" err="1"/>
              <a:t>jupyterlab</a:t>
            </a:r>
            <a:endParaRPr lang="en-AU" i="1" dirty="0"/>
          </a:p>
          <a:p>
            <a:pPr marL="0" indent="0">
              <a:buNone/>
            </a:pPr>
            <a:r>
              <a:rPr lang="en-AU" i="1" dirty="0" err="1"/>
              <a:t>conda</a:t>
            </a:r>
            <a:r>
              <a:rPr lang="en-AU" i="1" dirty="0"/>
              <a:t> install notebook</a:t>
            </a:r>
          </a:p>
          <a:p>
            <a:pPr marL="0" indent="0">
              <a:buNone/>
            </a:pPr>
            <a:r>
              <a:rPr lang="en-AU" i="1" dirty="0" err="1"/>
              <a:t>conda</a:t>
            </a:r>
            <a:r>
              <a:rPr lang="en-AU" i="1" dirty="0"/>
              <a:t> install </a:t>
            </a:r>
            <a:r>
              <a:rPr lang="en-AU" i="1" dirty="0" err="1"/>
              <a:t>spyder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6577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6841-5B74-4DAD-A5C8-D4B9D1A2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Install </a:t>
            </a:r>
            <a:r>
              <a:rPr lang="en-AU" dirty="0" err="1"/>
              <a:t>pdflatex</a:t>
            </a:r>
            <a:r>
              <a:rPr lang="en-AU" dirty="0"/>
              <a:t>, </a:t>
            </a:r>
            <a:r>
              <a:rPr lang="en-AU" dirty="0" err="1"/>
              <a:t>pythontex</a:t>
            </a:r>
            <a:r>
              <a:rPr lang="en-AU" dirty="0"/>
              <a:t> (or any other compiler is required to compile your </a:t>
            </a:r>
            <a:r>
              <a:rPr lang="en-AU" dirty="0" err="1"/>
              <a:t>tex</a:t>
            </a:r>
            <a:r>
              <a:rPr lang="en-AU" dirty="0"/>
              <a:t> file)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5223-9183-411C-98B0-5A6460DC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For </a:t>
            </a:r>
            <a:r>
              <a:rPr lang="en-AU" dirty="0" err="1"/>
              <a:t>linux</a:t>
            </a:r>
            <a:r>
              <a:rPr lang="en-AU" dirty="0"/>
              <a:t>:</a:t>
            </a:r>
          </a:p>
          <a:p>
            <a:pPr marL="0" indent="0">
              <a:buNone/>
            </a:pPr>
            <a:r>
              <a:rPr lang="en-AU" dirty="0" err="1"/>
              <a:t>sudo</a:t>
            </a:r>
            <a:r>
              <a:rPr lang="en-AU" dirty="0"/>
              <a:t> apt-get install </a:t>
            </a:r>
            <a:r>
              <a:rPr lang="en-AU" dirty="0" err="1"/>
              <a:t>texlive</a:t>
            </a:r>
            <a:r>
              <a:rPr lang="en-AU" dirty="0"/>
              <a:t>-base</a:t>
            </a:r>
          </a:p>
          <a:p>
            <a:pPr marL="0" indent="0">
              <a:buNone/>
            </a:pPr>
            <a:r>
              <a:rPr lang="en-AU" dirty="0" err="1"/>
              <a:t>sudo</a:t>
            </a:r>
            <a:r>
              <a:rPr lang="en-AU" dirty="0"/>
              <a:t> apt-get install </a:t>
            </a:r>
            <a:r>
              <a:rPr lang="en-AU" dirty="0" err="1"/>
              <a:t>texlive</a:t>
            </a:r>
            <a:r>
              <a:rPr lang="en-AU" dirty="0"/>
              <a:t>-extra-</a:t>
            </a:r>
            <a:r>
              <a:rPr lang="en-AU" dirty="0" err="1"/>
              <a:t>utils</a:t>
            </a:r>
            <a:endParaRPr lang="en-AU" dirty="0"/>
          </a:p>
          <a:p>
            <a:pPr marL="0" indent="0">
              <a:buNone/>
            </a:pPr>
            <a:r>
              <a:rPr lang="en-AU" dirty="0" err="1"/>
              <a:t>sudo</a:t>
            </a:r>
            <a:r>
              <a:rPr lang="en-AU" dirty="0"/>
              <a:t> apt-get install </a:t>
            </a:r>
            <a:r>
              <a:rPr lang="en-AU" dirty="0" err="1"/>
              <a:t>texlive</a:t>
            </a:r>
            <a:r>
              <a:rPr lang="en-AU" dirty="0"/>
              <a:t>-fonts-extra</a:t>
            </a:r>
          </a:p>
          <a:p>
            <a:pPr marL="0" indent="0">
              <a:buNone/>
            </a:pPr>
            <a:r>
              <a:rPr lang="en-AU" dirty="0" err="1"/>
              <a:t>sudo</a:t>
            </a:r>
            <a:r>
              <a:rPr lang="en-AU" dirty="0"/>
              <a:t> apt-get install </a:t>
            </a:r>
            <a:r>
              <a:rPr lang="en-AU" dirty="0" err="1"/>
              <a:t>texlive</a:t>
            </a:r>
            <a:r>
              <a:rPr lang="en-AU" dirty="0"/>
              <a:t>-fonts-recommended</a:t>
            </a:r>
          </a:p>
          <a:p>
            <a:pPr marL="0" indent="0">
              <a:buNone/>
            </a:pPr>
            <a:r>
              <a:rPr lang="en-AU" dirty="0" err="1"/>
              <a:t>sudo</a:t>
            </a:r>
            <a:r>
              <a:rPr lang="en-AU" dirty="0"/>
              <a:t> apt-get install </a:t>
            </a:r>
            <a:r>
              <a:rPr lang="en-AU" dirty="0" err="1"/>
              <a:t>texlive</a:t>
            </a:r>
            <a:r>
              <a:rPr lang="en-AU" dirty="0"/>
              <a:t>-generic-recommended</a:t>
            </a:r>
          </a:p>
          <a:p>
            <a:pPr marL="0" indent="0">
              <a:buNone/>
            </a:pPr>
            <a:r>
              <a:rPr lang="en-AU" dirty="0" err="1"/>
              <a:t>sudo</a:t>
            </a:r>
            <a:r>
              <a:rPr lang="en-AU" dirty="0"/>
              <a:t> apt-get install </a:t>
            </a:r>
            <a:r>
              <a:rPr lang="en-AU" dirty="0" err="1"/>
              <a:t>texlive</a:t>
            </a:r>
            <a:r>
              <a:rPr lang="en-AU" dirty="0"/>
              <a:t>-latex-base</a:t>
            </a:r>
          </a:p>
          <a:p>
            <a:pPr marL="0" indent="0">
              <a:buNone/>
            </a:pPr>
            <a:r>
              <a:rPr lang="en-AU" dirty="0" err="1"/>
              <a:t>sudo</a:t>
            </a:r>
            <a:r>
              <a:rPr lang="en-AU" dirty="0"/>
              <a:t> apt-get install </a:t>
            </a:r>
            <a:r>
              <a:rPr lang="en-AU" dirty="0" err="1"/>
              <a:t>texlive</a:t>
            </a:r>
            <a:r>
              <a:rPr lang="en-AU" dirty="0"/>
              <a:t>-latex-extra</a:t>
            </a:r>
          </a:p>
          <a:p>
            <a:pPr marL="0" indent="0">
              <a:buNone/>
            </a:pPr>
            <a:r>
              <a:rPr lang="en-AU" dirty="0" err="1"/>
              <a:t>sudo</a:t>
            </a:r>
            <a:r>
              <a:rPr lang="en-AU" dirty="0"/>
              <a:t> apt-get install </a:t>
            </a:r>
            <a:r>
              <a:rPr lang="en-AU" dirty="0" err="1"/>
              <a:t>texlive</a:t>
            </a:r>
            <a:r>
              <a:rPr lang="en-AU" dirty="0"/>
              <a:t>-latex-recommended</a:t>
            </a:r>
          </a:p>
          <a:p>
            <a:pPr marL="0" indent="0">
              <a:buNone/>
            </a:pPr>
            <a:r>
              <a:rPr lang="en-AU" dirty="0"/>
              <a:t>For windows: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https://miktex.org/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2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C8B4-8F86-478B-8EFD-761DB5C3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6DE4-6A73-4915-9B74-D955DB42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- The GAME package</a:t>
            </a:r>
          </a:p>
          <a:p>
            <a:pPr marL="0" indent="0">
              <a:buNone/>
            </a:pPr>
            <a:r>
              <a:rPr lang="en-US" dirty="0"/>
              <a:t>	in a </a:t>
            </a:r>
            <a:r>
              <a:rPr lang="en-US" dirty="0" err="1"/>
              <a:t>termina</a:t>
            </a:r>
            <a:r>
              <a:rPr lang="en-US" dirty="0"/>
              <a:t> cd to a folder that you want to save the GAME package then: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git clone </a:t>
            </a:r>
            <a:r>
              <a:rPr lang="en-US" i="1" dirty="0">
                <a:hlinkClick r:id="rId2"/>
              </a:rPr>
              <a:t>https://github.com/ashkans/GAME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cd GAME</a:t>
            </a:r>
          </a:p>
          <a:p>
            <a:pPr marL="0" indent="0">
              <a:buNone/>
            </a:pPr>
            <a:r>
              <a:rPr lang="en-US" i="1" dirty="0"/>
              <a:t>	pip install –user –e .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The training folder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git clone </a:t>
            </a:r>
            <a:r>
              <a:rPr lang="en-US" i="1" dirty="0">
                <a:hlinkClick r:id="rId3"/>
              </a:rPr>
              <a:t>https://github.com/ashkans/GAME_training</a:t>
            </a:r>
            <a:endParaRPr lang="en-US" i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813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A775-5092-459C-9B73-77B449EF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Working with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B4C0-8F4A-4362-8CB0-5FF519E2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run the GAME in two modes: </a:t>
            </a:r>
          </a:p>
          <a:p>
            <a:pPr marL="514350" indent="-514350">
              <a:buAutoNum type="arabicParenR"/>
            </a:pPr>
            <a:r>
              <a:rPr lang="en-US" dirty="0"/>
              <a:t>using GAME standard format, </a:t>
            </a:r>
          </a:p>
          <a:p>
            <a:pPr marL="457200" lvl="1" indent="0">
              <a:buNone/>
            </a:pPr>
            <a:r>
              <a:rPr lang="en-US" dirty="0"/>
              <a:t>An explanation is provided in: “</a:t>
            </a:r>
            <a:r>
              <a:rPr lang="en-US" dirty="0" err="1"/>
              <a:t>GAME_training</a:t>
            </a:r>
            <a:r>
              <a:rPr lang="en-US" dirty="0"/>
              <a:t>/</a:t>
            </a:r>
            <a:r>
              <a:rPr lang="en-US" dirty="0" err="1"/>
              <a:t>assignmentGenerator-StandardFormat.ipynb</a:t>
            </a:r>
            <a:r>
              <a:rPr lang="en-US" dirty="0"/>
              <a:t>” This file could be read using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457200" lvl="1" indent="0">
              <a:buNone/>
            </a:pPr>
            <a:r>
              <a:rPr lang="en-US" dirty="0"/>
              <a:t>To run:</a:t>
            </a:r>
          </a:p>
          <a:p>
            <a:pPr marL="457200" lvl="1" indent="0">
              <a:buNone/>
            </a:pPr>
            <a:r>
              <a:rPr lang="en-US" dirty="0"/>
              <a:t>In a terminal cd to the training folder, then run (</a:t>
            </a:r>
            <a:r>
              <a:rPr lang="en-US" dirty="0" err="1"/>
              <a:t>jupyter</a:t>
            </a:r>
            <a:r>
              <a:rPr lang="en-US" dirty="0"/>
              <a:t> notebook). You can find the training file there.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introducing a pre-defined </a:t>
            </a:r>
            <a:r>
              <a:rPr lang="en-US" dirty="0" err="1"/>
              <a:t>Tex</a:t>
            </a:r>
            <a:r>
              <a:rPr lang="en-US" dirty="0"/>
              <a:t> file to just be reproduced for all students. This method is explained in the next slides.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620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E260-C747-415B-8C68-83642606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 </a:t>
            </a:r>
            <a:r>
              <a:rPr lang="en-US" dirty="0" err="1"/>
              <a:t>tex</a:t>
            </a:r>
            <a:r>
              <a:rPr lang="en-US" dirty="0"/>
              <a:t> file (probably with </a:t>
            </a:r>
            <a:r>
              <a:rPr lang="en-US" dirty="0" err="1"/>
              <a:t>pythontex</a:t>
            </a:r>
            <a:r>
              <a:rPr lang="en-US" dirty="0"/>
              <a:t> for randomization)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4B6886-88B6-4400-A2C5-C561674F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To work with GAME, you need a </a:t>
            </a:r>
            <a:r>
              <a:rPr lang="en-AU" dirty="0" err="1"/>
              <a:t>GAME_database</a:t>
            </a:r>
            <a:r>
              <a:rPr lang="en-AU" dirty="0"/>
              <a:t> which contains all the questions and assignments as subfolder.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3D253-E87B-49FC-85CC-A3175301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53" y="2721429"/>
            <a:ext cx="9118022" cy="4298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74DB10-36A8-48A4-8F00-D6C1ECD0DBA1}"/>
              </a:ext>
            </a:extLst>
          </p:cNvPr>
          <p:cNvSpPr/>
          <p:nvPr/>
        </p:nvSpPr>
        <p:spPr>
          <a:xfrm>
            <a:off x="4324350" y="3048000"/>
            <a:ext cx="11049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17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C2DD87-256C-44FC-B12F-8BCF71AC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2847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folder named “Colin” is a sample template. This folder contains all the files that GAME needs to generate randomized pdfs for students. To make a new template, you need to:</a:t>
            </a:r>
          </a:p>
          <a:p>
            <a:pPr lvl="1"/>
            <a:r>
              <a:rPr lang="en-US" dirty="0"/>
              <a:t>make a copy of this folder,</a:t>
            </a:r>
          </a:p>
          <a:p>
            <a:pPr lvl="1"/>
            <a:r>
              <a:rPr lang="en-US" dirty="0"/>
              <a:t>delete all the files in the “files” folder, and replace them with the new files. Any required files which is needed for the </a:t>
            </a:r>
            <a:r>
              <a:rPr lang="en-US" dirty="0" err="1"/>
              <a:t>comiling</a:t>
            </a:r>
            <a:r>
              <a:rPr lang="en-US" dirty="0"/>
              <a:t> the </a:t>
            </a:r>
            <a:r>
              <a:rPr lang="en-US" dirty="0" err="1"/>
              <a:t>tex</a:t>
            </a:r>
            <a:r>
              <a:rPr lang="en-US" dirty="0"/>
              <a:t> file should be placed in this folder.</a:t>
            </a:r>
          </a:p>
          <a:p>
            <a:pPr lvl="1"/>
            <a:r>
              <a:rPr lang="en-US" dirty="0"/>
              <a:t>in the tex_maker.py in the “</a:t>
            </a:r>
            <a:r>
              <a:rPr lang="en-AU" dirty="0" err="1"/>
              <a:t>tex_maker</a:t>
            </a:r>
            <a:r>
              <a:rPr lang="en-AU" dirty="0"/>
              <a:t>” </a:t>
            </a:r>
            <a:r>
              <a:rPr lang="en-US" dirty="0"/>
              <a:t>function “</a:t>
            </a:r>
            <a:r>
              <a:rPr lang="en-US" dirty="0" err="1"/>
              <a:t>tex</a:t>
            </a:r>
            <a:r>
              <a:rPr lang="en-US" dirty="0"/>
              <a:t> = [‘</a:t>
            </a:r>
            <a:r>
              <a:rPr lang="en-US" dirty="0" err="1"/>
              <a:t>main.tex</a:t>
            </a:r>
            <a:r>
              <a:rPr lang="en-US" dirty="0"/>
              <a:t>’]” should be pointing to the main </a:t>
            </a:r>
            <a:r>
              <a:rPr lang="en-US" dirty="0" err="1"/>
              <a:t>tex</a:t>
            </a:r>
            <a:r>
              <a:rPr lang="en-US" dirty="0"/>
              <a:t> file in “files” folder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4BD92-6FE1-4B82-B7C2-D1B02D18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3590924"/>
            <a:ext cx="5953125" cy="126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A4C77-35AE-4DAD-AD46-A71610ED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357562"/>
            <a:ext cx="4095750" cy="30003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68FA9D-2E8C-4EBD-8B2C-651D84D20E03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743450" y="4714875"/>
            <a:ext cx="928688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2937F-7602-4AA3-811C-5E643DF1A405}"/>
              </a:ext>
            </a:extLst>
          </p:cNvPr>
          <p:cNvSpPr/>
          <p:nvPr/>
        </p:nvSpPr>
        <p:spPr>
          <a:xfrm>
            <a:off x="1447800" y="5867400"/>
            <a:ext cx="139065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16FAFA-9A97-4A45-9379-CF949D10D9A5}"/>
              </a:ext>
            </a:extLst>
          </p:cNvPr>
          <p:cNvSpPr/>
          <p:nvPr/>
        </p:nvSpPr>
        <p:spPr>
          <a:xfrm>
            <a:off x="5400675" y="3590923"/>
            <a:ext cx="139065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36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6409</TotalTime>
  <Words>606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 Install anaconda (optional)</vt:lpstr>
      <vt:lpstr>Make a fresh environment (optional)</vt:lpstr>
      <vt:lpstr>Install Jupyter notebook and Spyder</vt:lpstr>
      <vt:lpstr>Install pdflatex, pythontex (or any other compiler is required to compile your tex file) </vt:lpstr>
      <vt:lpstr>Install the GAME</vt:lpstr>
      <vt:lpstr>Working with GAME</vt:lpstr>
      <vt:lpstr>Pre-define tex file (probably with pythontex for randomization)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Ash Shokri</dc:creator>
  <cp:lastModifiedBy>Ash Shokri</cp:lastModifiedBy>
  <cp:revision>9</cp:revision>
  <dcterms:created xsi:type="dcterms:W3CDTF">2020-04-03T00:22:37Z</dcterms:created>
  <dcterms:modified xsi:type="dcterms:W3CDTF">2020-04-07T11:12:13Z</dcterms:modified>
</cp:coreProperties>
</file>