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CEF211-BE1B-4A05-AD0A-A9F2E08AA7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Flight_Project_Tableau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55BD95-06CC-4C39-B898-AE6F6E0C5A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3/4/2020 4:47:39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ay_airline" id="2" name="slide2">
            <a:extLst>
              <a:ext uri="{FF2B5EF4-FFF2-40B4-BE49-F238E27FC236}">
                <a16:creationId xmlns:a16="http://schemas.microsoft.com/office/drawing/2014/main" id="{A45389EC-5CF8-4985-B5F4-437B4E3AB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042987"/>
            <a:ext cx="60388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ays_airport" id="3" name="slide3">
            <a:extLst>
              <a:ext uri="{FF2B5EF4-FFF2-40B4-BE49-F238E27FC236}">
                <a16:creationId xmlns:a16="http://schemas.microsoft.com/office/drawing/2014/main" id="{F550FFCA-C9C8-4DC3-91CE-B0A0D2566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80" y="0"/>
            <a:ext cx="5111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_20_airports" id="4" name="slide4">
            <a:extLst>
              <a:ext uri="{FF2B5EF4-FFF2-40B4-BE49-F238E27FC236}">
                <a16:creationId xmlns:a16="http://schemas.microsoft.com/office/drawing/2014/main" id="{12994B88-C403-435A-ADBE-4BE9873DC8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81062"/>
            <a:ext cx="8286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2E7FE4E9-4D94-491E-843E-D253412A2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AC712775-0B97-4F2F-ABCA-FB4D412FF1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26DE85A3-6CBC-4B4C-9DF6-D543DC3DAC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2CF01178-84BB-498C-961B-53661400AB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2020-03-04T13:17:43Z</dcterms:created>
  <dcterms:modified xsi:type="dcterms:W3CDTF">2020-03-04T13:17:43Z</dcterms:modified>
</cp:coreProperties>
</file>