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08-09-2025</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5" name=""/>
        <p:cNvGrpSpPr/>
        <p:nvPr/>
      </p:nvGrpSpPr>
      <p:grpSpPr>
        <a:xfrm>
          <a:off x="0" y="0"/>
          <a:ext cx="0" cy="0"/>
          <a:chOff x="0" y="0"/>
          <a:chExt cx="0" cy="0"/>
        </a:xfrm>
      </p:grpSpPr>
      <p:sp>
        <p:nvSpPr>
          <p:cNvPr id="104861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62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a:t>
            </a:r>
            <a:r>
              <a:rPr dirty="0" sz="2400" lang="en-US" smtClean="0"/>
              <a:t>NAME :ASHKAR.A</a:t>
            </a:r>
            <a:endParaRPr dirty="0" sz="2400" lang="en-US"/>
          </a:p>
          <a:p>
            <a:r>
              <a:rPr dirty="0" sz="2400" lang="en-US"/>
              <a:t>REGISTER NO AND NMID: </a:t>
            </a:r>
            <a:r>
              <a:rPr dirty="0" sz="2400" lang="en-US" smtClean="0"/>
              <a:t>asbruce2428c0549</a:t>
            </a:r>
            <a:endParaRPr dirty="0" sz="2400" lang="en-US">
              <a:cs typeface="Calibri"/>
            </a:endParaRPr>
          </a:p>
          <a:p>
            <a:r>
              <a:rPr dirty="0" sz="2400" lang="en-US"/>
              <a:t>DEPARTMENT: </a:t>
            </a:r>
            <a:r>
              <a:rPr dirty="0" sz="2400" lang="en-US" smtClean="0"/>
              <a:t>BSc AI  &amp;  ML</a:t>
            </a:r>
            <a:endParaRPr dirty="0" sz="2400" lang="en-US"/>
          </a:p>
          <a:p>
            <a:r>
              <a:rPr dirty="0" sz="2400" lang="en-US"/>
              <a:t>COLLEGE: </a:t>
            </a:r>
            <a:r>
              <a:rPr dirty="0" sz="2400" lang="en-US" smtClean="0"/>
              <a:t>JCT </a:t>
            </a:r>
            <a:r>
              <a:rPr dirty="0" sz="2400" lang="en-US"/>
              <a:t>C</a:t>
            </a:r>
            <a:r>
              <a:rPr dirty="0" sz="2400" lang="en-US" smtClean="0"/>
              <a:t>ollege of Arts And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8905875" y="144870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9725025" y="3417743"/>
            <a:ext cx="2466975" cy="3419475"/>
          </a:xfrm>
          <a:prstGeom prst="rect"/>
        </p:spPr>
      </p:pic>
      <p:sp>
        <p:nvSpPr>
          <p:cNvPr id="104861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5" name="Picture 11"/>
          <p:cNvPicPr>
            <a:picLocks noChangeAspect="1"/>
          </p:cNvPicPr>
          <p:nvPr/>
        </p:nvPicPr>
        <p:blipFill>
          <a:blip xmlns:r="http://schemas.openxmlformats.org/officeDocument/2006/relationships" r:embed="rId2"/>
          <a:stretch>
            <a:fillRect/>
          </a:stretch>
        </p:blipFill>
        <p:spPr>
          <a:xfrm>
            <a:off x="724766" y="1448702"/>
            <a:ext cx="7853165" cy="393808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062171" y="1447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6" name="Rectangle 1"/>
          <p:cNvSpPr>
            <a:spLocks noChangeArrowheads="1"/>
          </p:cNvSpPr>
          <p:nvPr/>
        </p:nvSpPr>
        <p:spPr bwMode="auto">
          <a:xfrm>
            <a:off x="755332" y="1651366"/>
            <a:ext cx="7924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The project resulted in a </a:t>
            </a:r>
            <a:r>
              <a:rPr altLang="en-US" baseline="0" b="1" cap="none" dirty="0" sz="1800" i="0" kumimoji="0" lang="en-US" normalizeH="0" strike="noStrike" u="none" smtClean="0">
                <a:ln>
                  <a:noFill/>
                </a:ln>
                <a:solidFill>
                  <a:schemeClr val="tx1"/>
                </a:solidFill>
                <a:effectLst/>
                <a:latin typeface="Arial" panose="020B0604020202020204" pitchFamily="34" charset="0"/>
              </a:rPr>
              <a:t>professional and responsive digital portfolio</a:t>
            </a:r>
            <a:r>
              <a:rPr altLang="en-US" baseline="0" b="0" cap="none" dirty="0" sz="1800" i="0" kumimoji="0" lang="en-US" normalizeH="0" strike="noStrike" u="none" smtClean="0">
                <a:ln>
                  <a:noFill/>
                </a:ln>
                <a:solidFill>
                  <a:schemeClr val="tx1"/>
                </a:solidFill>
                <a:effectLst/>
                <a:latin typeface="Arial" panose="020B0604020202020204" pitchFamily="34" charset="0"/>
              </a:rPr>
              <a:t> that effectively showcases my skills, projects, and contact details.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Demonstrated proficiency in </a:t>
            </a:r>
            <a:r>
              <a:rPr altLang="en-US" baseline="0" b="1" cap="none" dirty="0" sz="1800" i="0" kumimoji="0" lang="en-US" normalizeH="0" strike="noStrike" u="none" smtClean="0">
                <a:ln>
                  <a:noFill/>
                </a:ln>
                <a:solidFill>
                  <a:schemeClr val="tx1"/>
                </a:solidFill>
                <a:effectLst/>
                <a:latin typeface="Arial" panose="020B0604020202020204" pitchFamily="34" charset="0"/>
              </a:rPr>
              <a:t>frontend web technologies</a:t>
            </a:r>
            <a:r>
              <a:rPr altLang="en-US" baseline="0" b="0" cap="none" dirty="0" sz="1800" i="0" kumimoji="0" lang="en-US" normalizeH="0" strike="noStrike" u="none" smtClean="0">
                <a:ln>
                  <a:noFill/>
                </a:ln>
                <a:solidFill>
                  <a:schemeClr val="tx1"/>
                </a:solidFill>
                <a:effectLst/>
                <a:latin typeface="Arial" panose="020B0604020202020204" pitchFamily="34" charset="0"/>
              </a:rPr>
              <a:t> and applied </a:t>
            </a:r>
            <a:r>
              <a:rPr altLang="en-US" baseline="0" b="1" cap="none" dirty="0" sz="1800" i="0" kumimoji="0" lang="en-US" normalizeH="0" strike="noStrike" u="none" smtClean="0">
                <a:ln>
                  <a:noFill/>
                </a:ln>
                <a:solidFill>
                  <a:schemeClr val="tx1"/>
                </a:solidFill>
                <a:effectLst/>
                <a:latin typeface="Arial" panose="020B0604020202020204" pitchFamily="34" charset="0"/>
              </a:rPr>
              <a:t>UI/UX best practices</a:t>
            </a:r>
            <a:r>
              <a:rPr altLang="en-US" baseline="0" b="0" cap="none" dirty="0" sz="1800" i="0" kumimoji="0" lang="en-US" normalizeH="0" strike="noStrike" u="none" smtClean="0">
                <a:ln>
                  <a:noFill/>
                </a:ln>
                <a:solidFill>
                  <a:schemeClr val="tx1"/>
                </a:solidFill>
                <a:effectLst/>
                <a:latin typeface="Arial" panose="020B0604020202020204" pitchFamily="34" charset="0"/>
              </a:rPr>
              <a:t> to create an engaging user experience.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Enhanced my ability to design, develop, and deploy a </a:t>
            </a:r>
            <a:r>
              <a:rPr altLang="en-US" baseline="0" b="1" cap="none" dirty="0" sz="1800" i="0" kumimoji="0" lang="en-US" normalizeH="0" strike="noStrike" u="none" smtClean="0">
                <a:ln>
                  <a:noFill/>
                </a:ln>
                <a:solidFill>
                  <a:schemeClr val="tx1"/>
                </a:solidFill>
                <a:effectLst/>
                <a:latin typeface="Arial" panose="020B0604020202020204" pitchFamily="34" charset="0"/>
              </a:rPr>
              <a:t>real-world web application</a:t>
            </a:r>
            <a:r>
              <a:rPr altLang="en-US" baseline="0" b="0" cap="none" dirty="0" sz="1800" i="0" kumimoji="0" lang="en-US" normalizeH="0" strike="noStrike" u="none" smtClean="0">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This portfolio stands as a </a:t>
            </a:r>
            <a:r>
              <a:rPr altLang="en-US" baseline="0" b="1" cap="none" dirty="0" sz="1800" i="0" kumimoji="0" lang="en-US" normalizeH="0" strike="noStrike" u="none" smtClean="0">
                <a:ln>
                  <a:noFill/>
                </a:ln>
                <a:solidFill>
                  <a:schemeClr val="tx1"/>
                </a:solidFill>
                <a:effectLst/>
                <a:latin typeface="Arial" panose="020B0604020202020204" pitchFamily="34" charset="0"/>
              </a:rPr>
              <a:t>personal brand identity</a:t>
            </a:r>
            <a:r>
              <a:rPr altLang="en-US" baseline="0" b="0" cap="none" dirty="0" sz="1800" i="0" kumimoji="0" lang="en-US" normalizeH="0" strike="noStrike" u="none" smtClean="0">
                <a:ln>
                  <a:noFill/>
                </a:ln>
                <a:solidFill>
                  <a:schemeClr val="tx1"/>
                </a:solidFill>
                <a:effectLst/>
                <a:latin typeface="Arial" panose="020B0604020202020204" pitchFamily="34" charset="0"/>
              </a:rPr>
              <a:t> and a stepping stone for career growth and future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00" name="Rectangle 7"/>
          <p:cNvSpPr/>
          <p:nvPr/>
        </p:nvSpPr>
        <p:spPr>
          <a:xfrm>
            <a:off x="609600" y="1695450"/>
            <a:ext cx="7996318" cy="369332"/>
          </a:xfrm>
          <a:prstGeom prst="rect"/>
        </p:spPr>
        <p:txBody>
          <a:bodyPr wrap="square">
            <a:spAutoFit/>
          </a:bodyPr>
          <a:p>
            <a:r>
              <a:rPr dirty="0" lang="en-US"/>
              <a:t>https://github.com/ashkar765-del/nm.git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558038" y="515108"/>
            <a:ext cx="9252712" cy="693780"/>
          </a:xfrm>
          <a:prstGeom prst="rect"/>
        </p:spPr>
        <p:txBody>
          <a:bodyPr bIns="0" lIns="0" rIns="0" rtlCol="0" tIns="16510" vert="horz" wrap="square">
            <a:spAutoFit/>
          </a:bodyPr>
          <a:p>
            <a:pPr marL="12700">
              <a:lnSpc>
                <a:spcPct val="100000"/>
              </a:lnSpc>
              <a:spcBef>
                <a:spcPts val="130"/>
              </a:spcBef>
            </a:pPr>
            <a:r>
              <a:rPr dirty="0" sz="4400" lang="en-IN"/>
              <a:t>Personal Digital Portfolio Website</a:t>
            </a:r>
            <a:endParaRPr dirty="0"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046122" y="1101983"/>
            <a:ext cx="5402143"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8229600" y="1524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8200" y="53340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Rectangle 8"/>
          <p:cNvSpPr/>
          <p:nvPr/>
        </p:nvSpPr>
        <p:spPr>
          <a:xfrm>
            <a:off x="526474" y="1685925"/>
            <a:ext cx="7550726" cy="2758440"/>
          </a:xfrm>
          <a:prstGeom prst="rect"/>
        </p:spPr>
        <p:txBody>
          <a:bodyPr wrap="square">
            <a:spAutoFit/>
          </a:bodyPr>
          <a:p>
            <a:r>
              <a:rPr dirty="0" lang="en-US">
                <a:latin typeface="Bell MT" panose="02020503060305020303" pitchFamily="18" charset="0"/>
              </a:rPr>
              <a:t>In today’s competitive digital era, a traditional resume alone is not enough to highlight the true potential of a web developer. Recruiters and clients increasingly prefer to see practical demonstrations of skills through real projects, interactive designs, and user-friendly applications. Many students, however, struggle with creating a professional online presence, which limits their ability to effectively showcase their talents. This lack of visibility often results in missed opportunities for internships, jobs, and freelance work. To overcome this challenge, there is a need for a digital portfolio website that can present skills, projects, and achievements in a more engaging and professional manner.</a:t>
            </a:r>
            <a:endParaRPr dirty="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Rectangle 8"/>
          <p:cNvSpPr/>
          <p:nvPr/>
        </p:nvSpPr>
        <p:spPr>
          <a:xfrm>
            <a:off x="676275" y="2133600"/>
            <a:ext cx="5813424" cy="2758440"/>
          </a:xfrm>
          <a:prstGeom prst="rect"/>
        </p:spPr>
        <p:txBody>
          <a:bodyPr wrap="square">
            <a:spAutoFit/>
          </a:bodyPr>
          <a:p>
            <a:r>
              <a:rPr dirty="0" lang="en-US">
                <a:latin typeface="Bell MT" panose="02020503060305020303" pitchFamily="18" charset="0"/>
              </a:rPr>
              <a:t>This project is a </a:t>
            </a:r>
            <a:r>
              <a:rPr b="1" dirty="0" lang="en-US">
                <a:latin typeface="Bell MT" panose="02020503060305020303" pitchFamily="18" charset="0"/>
              </a:rPr>
              <a:t>personal portfolio website</a:t>
            </a:r>
            <a:r>
              <a:rPr dirty="0" lang="en-US">
                <a:latin typeface="Bell MT" panose="02020503060305020303" pitchFamily="18" charset="0"/>
              </a:rPr>
              <a:t> developed to showcase my skills, projects, and contact details. It is designed with a clean and responsive layout, making it accessible across devices. The portfolio includes sections such as </a:t>
            </a:r>
            <a:r>
              <a:rPr b="1" dirty="0" lang="en-US">
                <a:latin typeface="Bell MT" panose="02020503060305020303" pitchFamily="18" charset="0"/>
              </a:rPr>
              <a:t>About Me</a:t>
            </a:r>
            <a:r>
              <a:rPr dirty="0" lang="en-US">
                <a:latin typeface="Bell MT" panose="02020503060305020303" pitchFamily="18" charset="0"/>
              </a:rPr>
              <a:t>, </a:t>
            </a:r>
            <a:r>
              <a:rPr b="1" dirty="0" lang="en-US">
                <a:latin typeface="Bell MT" panose="02020503060305020303" pitchFamily="18" charset="0"/>
              </a:rPr>
              <a:t>Projects</a:t>
            </a:r>
            <a:r>
              <a:rPr dirty="0" lang="en-US">
                <a:latin typeface="Bell MT" panose="02020503060305020303" pitchFamily="18" charset="0"/>
              </a:rPr>
              <a:t>, and </a:t>
            </a:r>
            <a:r>
              <a:rPr b="1" dirty="0" lang="en-US">
                <a:latin typeface="Bell MT" panose="02020503060305020303" pitchFamily="18" charset="0"/>
              </a:rPr>
              <a:t>Contact</a:t>
            </a:r>
            <a:r>
              <a:rPr dirty="0" lang="en-US">
                <a:latin typeface="Bell MT" panose="02020503060305020303" pitchFamily="18" charset="0"/>
              </a:rPr>
              <a:t>, and highlights real-world applications like a </a:t>
            </a:r>
            <a:r>
              <a:rPr dirty="0" lang="en-US" err="1">
                <a:latin typeface="Bell MT" panose="02020503060305020303" pitchFamily="18" charset="0"/>
              </a:rPr>
              <a:t>Todo</a:t>
            </a:r>
            <a:r>
              <a:rPr dirty="0" lang="en-US">
                <a:latin typeface="Bell MT" panose="02020503060305020303" pitchFamily="18" charset="0"/>
              </a:rPr>
              <a:t> App, Weather Dashboard, and Blog Platform. It serves as a digital resume that creates a strong professional presence.</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Rectangle 1"/>
          <p:cNvSpPr>
            <a:spLocks noChangeArrowheads="1"/>
          </p:cNvSpPr>
          <p:nvPr/>
        </p:nvSpPr>
        <p:spPr bwMode="auto">
          <a:xfrm>
            <a:off x="152400" y="2535644"/>
            <a:ext cx="8153400" cy="115824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1">
              <a:spcBef>
                <a:spcPct val="0"/>
              </a:spcBef>
              <a:spcAft>
                <a:spcPct val="0"/>
              </a:spcAft>
            </a:pPr>
            <a:r>
              <a:rPr altLang="en-US" baseline="0" b="1" cap="none" dirty="0" i="0" kumimoji="0" lang="en-US" normalizeH="0" strike="noStrike" u="none" smtClean="0">
                <a:ln>
                  <a:noFill/>
                </a:ln>
                <a:solidFill>
                  <a:schemeClr val="tx1"/>
                </a:solidFill>
                <a:effectLst/>
                <a:latin typeface="Arial" panose="020B0604020202020204" pitchFamily="34" charset="0"/>
              </a:rPr>
              <a:t>Recruiters &amp; Hiring Managers</a:t>
            </a:r>
            <a:r>
              <a:rPr altLang="en-US" baseline="0" b="0" cap="none" dirty="0" i="0" kumimoji="0" lang="en-US" normalizeH="0" strike="noStrike" u="none" smtClean="0">
                <a:ln>
                  <a:noFill/>
                </a:ln>
                <a:solidFill>
                  <a:schemeClr val="tx1"/>
                </a:solidFill>
                <a:effectLst/>
                <a:latin typeface="Arial" panose="020B0604020202020204" pitchFamily="34" charset="0"/>
              </a:rPr>
              <a:t> – to evaluate skills and projects</a:t>
            </a: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smtClean="0">
                <a:ln>
                  <a:noFill/>
                </a:ln>
                <a:solidFill>
                  <a:schemeClr val="tx1"/>
                </a:solidFill>
                <a:effectLst/>
                <a:latin typeface="Arial" panose="020B0604020202020204" pitchFamily="34" charset="0"/>
              </a:rPr>
              <a:t>       Clients</a:t>
            </a:r>
            <a:r>
              <a:rPr altLang="en-US" baseline="0" b="0" cap="none" dirty="0" sz="1800" i="0" kumimoji="0" lang="en-US" normalizeH="0" strike="noStrike" u="none" smtClean="0">
                <a:ln>
                  <a:noFill/>
                </a:ln>
                <a:solidFill>
                  <a:schemeClr val="tx1"/>
                </a:solidFill>
                <a:effectLst/>
                <a:latin typeface="Arial" panose="020B0604020202020204" pitchFamily="34" charset="0"/>
              </a:rPr>
              <a:t> – looking for freelance or project-based developers</a:t>
            </a: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smtClean="0">
                <a:ln>
                  <a:noFill/>
                </a:ln>
                <a:solidFill>
                  <a:schemeClr val="tx1"/>
                </a:solidFill>
                <a:effectLst/>
                <a:latin typeface="Arial" panose="020B0604020202020204" pitchFamily="34" charset="0"/>
              </a:rPr>
              <a:t>       Faculty &amp; Evaluators</a:t>
            </a:r>
            <a:r>
              <a:rPr altLang="en-US" baseline="0" b="0" cap="none" dirty="0" sz="1800" i="0" kumimoji="0" lang="en-US" normalizeH="0" strike="noStrike" u="none" smtClean="0">
                <a:ln>
                  <a:noFill/>
                </a:ln>
                <a:solidFill>
                  <a:schemeClr val="tx1"/>
                </a:solidFill>
                <a:effectLst/>
                <a:latin typeface="Arial" panose="020B0604020202020204" pitchFamily="34" charset="0"/>
              </a:rPr>
              <a:t> – for academic assessments</a:t>
            </a: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smtClean="0">
                <a:ln>
                  <a:noFill/>
                </a:ln>
                <a:solidFill>
                  <a:schemeClr val="tx1"/>
                </a:solidFill>
                <a:effectLst/>
                <a:latin typeface="Arial" panose="020B0604020202020204" pitchFamily="34" charset="0"/>
              </a:rPr>
              <a:t>       Peers &amp; Collaborators</a:t>
            </a:r>
            <a:r>
              <a:rPr altLang="en-US" baseline="0" b="0" cap="none" dirty="0" sz="1800" i="0" kumimoji="0" lang="en-US" normalizeH="0" strike="noStrike" u="none" smtClean="0">
                <a:ln>
                  <a:noFill/>
                </a:ln>
                <a:solidFill>
                  <a:schemeClr val="tx1"/>
                </a:solidFill>
                <a:effectLst/>
                <a:latin typeface="Arial" panose="020B0604020202020204" pitchFamily="34" charset="0"/>
              </a:rPr>
              <a:t> – to connect and work on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9353550" y="3603048"/>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934200" y="83820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676275" y="-76200"/>
            <a:ext cx="9534525" cy="567463"/>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Rectangle 7"/>
          <p:cNvSpPr/>
          <p:nvPr/>
        </p:nvSpPr>
        <p:spPr>
          <a:xfrm>
            <a:off x="655573" y="838201"/>
            <a:ext cx="5516627" cy="4625340"/>
          </a:xfrm>
          <a:prstGeom prst="rect"/>
        </p:spPr>
        <p:txBody>
          <a:bodyPr wrap="square">
            <a:spAutoFit/>
          </a:bodyPr>
          <a:p>
            <a:r>
              <a:rPr b="1" dirty="0" lang="en-IN"/>
              <a:t>Frontend Languages:</a:t>
            </a:r>
            <a:endParaRPr dirty="0" lang="en-IN"/>
          </a:p>
          <a:p>
            <a:pPr lvl="1"/>
            <a:r>
              <a:rPr b="1" dirty="0" lang="en-IN"/>
              <a:t>HTML5</a:t>
            </a:r>
            <a:r>
              <a:rPr dirty="0" lang="en-IN"/>
              <a:t> – Structure of the website</a:t>
            </a:r>
          </a:p>
          <a:p>
            <a:pPr lvl="1"/>
            <a:r>
              <a:rPr b="1" dirty="0" lang="en-IN"/>
              <a:t>CSS3</a:t>
            </a:r>
            <a:r>
              <a:rPr dirty="0" lang="en-IN"/>
              <a:t> – Styling and responsive design</a:t>
            </a:r>
          </a:p>
          <a:p>
            <a:pPr lvl="1"/>
            <a:r>
              <a:rPr b="1" dirty="0" lang="en-IN"/>
              <a:t>JavaScript (Vanilla JS)</a:t>
            </a:r>
            <a:r>
              <a:rPr dirty="0" lang="en-IN"/>
              <a:t> – Interactivity and dynamic section handling</a:t>
            </a:r>
          </a:p>
          <a:p>
            <a:r>
              <a:rPr b="1" dirty="0" lang="en-IN"/>
              <a:t>Design Tools:</a:t>
            </a:r>
            <a:endParaRPr dirty="0" lang="en-IN"/>
          </a:p>
          <a:p>
            <a:pPr lvl="1"/>
            <a:r>
              <a:rPr b="1" dirty="0" lang="en-IN" err="1"/>
              <a:t>Figma</a:t>
            </a:r>
            <a:r>
              <a:rPr b="1" dirty="0" lang="en-IN"/>
              <a:t> / </a:t>
            </a:r>
            <a:r>
              <a:rPr b="1" dirty="0" lang="en-IN" err="1"/>
              <a:t>Canva</a:t>
            </a:r>
            <a:r>
              <a:rPr dirty="0" lang="en-IN"/>
              <a:t> – For UI/UX </a:t>
            </a:r>
            <a:r>
              <a:rPr dirty="0" lang="en-IN" err="1"/>
              <a:t>mockups</a:t>
            </a:r>
            <a:r>
              <a:rPr dirty="0" lang="en-IN"/>
              <a:t> and design planning</a:t>
            </a:r>
          </a:p>
          <a:p>
            <a:r>
              <a:rPr b="1" dirty="0" lang="en-IN"/>
              <a:t>Version Control &amp; Deployment:</a:t>
            </a:r>
            <a:endParaRPr dirty="0" lang="en-IN"/>
          </a:p>
          <a:p>
            <a:pPr lvl="1"/>
            <a:r>
              <a:rPr b="1" dirty="0" lang="en-IN"/>
              <a:t>Git &amp; GitHub</a:t>
            </a:r>
            <a:r>
              <a:rPr dirty="0" lang="en-IN"/>
              <a:t> – Source code management and hosting</a:t>
            </a:r>
          </a:p>
          <a:p>
            <a:pPr lvl="1"/>
            <a:r>
              <a:rPr b="1" dirty="0" lang="en-IN"/>
              <a:t>GitHub Pages / </a:t>
            </a:r>
            <a:r>
              <a:rPr b="1" dirty="0" lang="en-IN" err="1"/>
              <a:t>Netlify</a:t>
            </a:r>
            <a:r>
              <a:rPr dirty="0" lang="en-IN"/>
              <a:t> – Deployment of the portfolio</a:t>
            </a:r>
          </a:p>
          <a:p>
            <a:r>
              <a:rPr b="1" dirty="0" lang="en-IN"/>
              <a:t>Other Technologies (optional):</a:t>
            </a:r>
            <a:endParaRPr dirty="0" lang="en-IN"/>
          </a:p>
          <a:p>
            <a:pPr lvl="1"/>
            <a:r>
              <a:rPr b="1" dirty="0" lang="en-IN"/>
              <a:t>Responsive Web Design Principles</a:t>
            </a:r>
            <a:endParaRPr dirty="0" lang="en-IN"/>
          </a:p>
          <a:p>
            <a:pPr lvl="1"/>
            <a:r>
              <a:rPr b="1" dirty="0" lang="en-IN"/>
              <a:t>Google Fonts (Poppins)</a:t>
            </a:r>
            <a:r>
              <a:rPr dirty="0" lang="en-IN"/>
              <a:t> for typography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9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92" name="object 3"/>
          <p:cNvSpPr/>
          <p:nvPr/>
        </p:nvSpPr>
        <p:spPr>
          <a:xfrm>
            <a:off x="9982200" y="65094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Rectangle 1"/>
          <p:cNvSpPr>
            <a:spLocks noChangeArrowheads="1"/>
          </p:cNvSpPr>
          <p:nvPr/>
        </p:nvSpPr>
        <p:spPr bwMode="auto">
          <a:xfrm>
            <a:off x="990600" y="1094449"/>
            <a:ext cx="11582400" cy="5425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Theme &amp; Color Palette</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Soft </a:t>
            </a:r>
            <a:r>
              <a:rPr altLang="en-US" baseline="0" b="1" cap="none" dirty="0" sz="1800" i="0" kumimoji="0" lang="en-US" normalizeH="0" strike="noStrike" u="none" smtClean="0">
                <a:ln>
                  <a:noFill/>
                </a:ln>
                <a:solidFill>
                  <a:schemeClr val="tx1"/>
                </a:solidFill>
                <a:effectLst/>
                <a:latin typeface="Arial" panose="020B0604020202020204" pitchFamily="34" charset="0"/>
              </a:rPr>
              <a:t>cream and beige tones</a:t>
            </a:r>
            <a:r>
              <a:rPr altLang="en-US" baseline="0" b="0" cap="none" dirty="0" sz="1800" i="0" kumimoji="0" lang="en-US" normalizeH="0" strike="noStrike" u="none" smtClean="0">
                <a:ln>
                  <a:noFill/>
                </a:ln>
                <a:solidFill>
                  <a:schemeClr val="tx1"/>
                </a:solidFill>
                <a:effectLst/>
                <a:latin typeface="Arial" panose="020B0604020202020204" pitchFamily="34" charset="0"/>
              </a:rPr>
              <a:t> for a warm, professional look</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Brown &amp; goldish accents</a:t>
            </a:r>
            <a:r>
              <a:rPr altLang="en-US" baseline="0" b="0" cap="none" dirty="0" sz="1800" i="0" kumimoji="0" lang="en-US" normalizeH="0" strike="noStrike" u="none" smtClean="0">
                <a:ln>
                  <a:noFill/>
                </a:ln>
                <a:solidFill>
                  <a:schemeClr val="tx1"/>
                </a:solidFill>
                <a:effectLst/>
                <a:latin typeface="Arial" panose="020B0604020202020204" pitchFamily="34" charset="0"/>
              </a:rPr>
              <a:t> for headings and highlights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Layout Structure</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Header:</a:t>
            </a:r>
            <a:r>
              <a:rPr altLang="en-US" baseline="0" b="0" cap="none" dirty="0" sz="1800" i="0" kumimoji="0" lang="en-US" normalizeH="0" strike="noStrike" u="none" smtClean="0">
                <a:ln>
                  <a:noFill/>
                </a:ln>
                <a:solidFill>
                  <a:schemeClr val="tx1"/>
                </a:solidFill>
                <a:effectLst/>
                <a:latin typeface="Arial" panose="020B0604020202020204" pitchFamily="34" charset="0"/>
              </a:rPr>
              <a:t> Name &amp; Role (Web Developer | Designer)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Navigation Bar:</a:t>
            </a:r>
            <a:r>
              <a:rPr altLang="en-US" baseline="0" b="0" cap="none" dirty="0" sz="1800" i="0" kumimoji="0" lang="en-US" normalizeH="0" strike="noStrike" u="none" smtClean="0">
                <a:ln>
                  <a:noFill/>
                </a:ln>
                <a:solidFill>
                  <a:schemeClr val="tx1"/>
                </a:solidFill>
                <a:effectLst/>
                <a:latin typeface="Arial" panose="020B0604020202020204" pitchFamily="34" charset="0"/>
              </a:rPr>
              <a:t> Easy access to </a:t>
            </a:r>
            <a:r>
              <a:rPr altLang="en-US" baseline="0" b="0" cap="none" dirty="0" sz="1800" i="1" kumimoji="0" lang="en-US" normalizeH="0" strike="noStrike" u="none" smtClean="0">
                <a:ln>
                  <a:noFill/>
                </a:ln>
                <a:solidFill>
                  <a:schemeClr val="tx1"/>
                </a:solidFill>
                <a:effectLst/>
                <a:latin typeface="Arial" panose="020B0604020202020204" pitchFamily="34" charset="0"/>
              </a:rPr>
              <a:t>About, Projects, Contact</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Sections:</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About Me</a:t>
            </a:r>
            <a:r>
              <a:rPr altLang="en-US" baseline="0" b="0" cap="none" dirty="0" sz="1800" i="0" kumimoji="0" lang="en-US" normalizeH="0" strike="noStrike" u="none" smtClean="0">
                <a:ln>
                  <a:noFill/>
                </a:ln>
                <a:solidFill>
                  <a:schemeClr val="tx1"/>
                </a:solidFill>
                <a:effectLst/>
                <a:latin typeface="Arial" panose="020B0604020202020204" pitchFamily="34" charset="0"/>
              </a:rPr>
              <a:t> – Brief intro &amp; skills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Projects</a:t>
            </a:r>
            <a:r>
              <a:rPr altLang="en-US" baseline="0" b="0" cap="none" dirty="0" sz="1800" i="0" kumimoji="0" lang="en-US" normalizeH="0" strike="noStrike" u="none" smtClean="0">
                <a:ln>
                  <a:noFill/>
                </a:ln>
                <a:solidFill>
                  <a:schemeClr val="tx1"/>
                </a:solidFill>
                <a:effectLst/>
                <a:latin typeface="Arial" panose="020B0604020202020204" pitchFamily="34" charset="0"/>
              </a:rPr>
              <a:t> – Showcase with description &amp; features</a:t>
            </a:r>
          </a:p>
          <a:p>
            <a:pPr algn="l" defTabSz="914400" eaLnBrk="0" fontAlgn="base" hangingPunct="0" indent="0" latinLnBrk="0" lvl="1" marL="45720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Contact</a:t>
            </a:r>
            <a:r>
              <a:rPr altLang="en-US" baseline="0" b="0" cap="none" dirty="0" sz="1800" i="0" kumimoji="0" lang="en-US" normalizeH="0" strike="noStrike" u="none" smtClean="0">
                <a:ln>
                  <a:noFill/>
                </a:ln>
                <a:solidFill>
                  <a:schemeClr val="tx1"/>
                </a:solidFill>
                <a:effectLst/>
                <a:latin typeface="Arial" panose="020B0604020202020204" pitchFamily="34" charset="0"/>
              </a:rPr>
              <a:t> – Email &amp; interaction button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Typography</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Poppins font</a:t>
            </a:r>
            <a:r>
              <a:rPr altLang="en-US" baseline="0" b="0" cap="none" dirty="0" sz="1800" i="0" kumimoji="0" lang="en-US" normalizeH="0" strike="noStrike" u="none" smtClean="0">
                <a:ln>
                  <a:noFill/>
                </a:ln>
                <a:solidFill>
                  <a:schemeClr val="tx1"/>
                </a:solidFill>
                <a:effectLst/>
                <a:latin typeface="Arial" panose="020B0604020202020204" pitchFamily="34" charset="0"/>
              </a:rPr>
              <a:t> for modern and clean readability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Visual Elements</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Rounded cards for projects with hover effects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Box shadows for depth and neat separation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Responsive design for desktop &amp; mobile devices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User Experience (UX)</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Minimal, clean, and </a:t>
            </a:r>
            <a:r>
              <a:rPr altLang="en-US" baseline="0" b="1" cap="none" dirty="0" sz="1800" i="0" kumimoji="0" lang="en-US" normalizeH="0" strike="noStrike" u="none" smtClean="0">
                <a:ln>
                  <a:noFill/>
                </a:ln>
                <a:solidFill>
                  <a:schemeClr val="tx1"/>
                </a:solidFill>
                <a:effectLst/>
                <a:latin typeface="Arial" panose="020B0604020202020204" pitchFamily="34" charset="0"/>
              </a:rPr>
              <a:t>user-friendly interface</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Smooth hover transitions &amp; section highlights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Title 1"/>
          <p:cNvSpPr>
            <a:spLocks noGrp="1"/>
          </p:cNvSpPr>
          <p:nvPr>
            <p:ph type="title"/>
          </p:nvPr>
        </p:nvSpPr>
        <p:spPr>
          <a:xfrm>
            <a:off x="762000" y="76200"/>
            <a:ext cx="10674667" cy="723901"/>
          </a:xfrm>
        </p:spPr>
        <p:txBody>
          <a:bodyPr/>
          <a:p>
            <a:r>
              <a:rPr dirty="0" lang="en-IN"/>
              <a:t>FEATURES AND FUNCTIONALITY</a:t>
            </a:r>
          </a:p>
        </p:txBody>
      </p:sp>
      <p:sp>
        <p:nvSpPr>
          <p:cNvPr id="1048615" name="Rectangle 2"/>
          <p:cNvSpPr/>
          <p:nvPr/>
        </p:nvSpPr>
        <p:spPr>
          <a:xfrm>
            <a:off x="1447800" y="4495800"/>
            <a:ext cx="8915400" cy="276999"/>
          </a:xfrm>
          <a:prstGeom prst="rect"/>
        </p:spPr>
        <p:txBody>
          <a:bodyPr wrap="square">
            <a:spAutoFit/>
          </a:bodyPr>
          <a:p>
            <a:r>
              <a:rPr dirty="0" sz="1200" lang="en-US" smtClean="0"/>
              <a:t>.</a:t>
            </a:r>
            <a:endParaRPr dirty="0" sz="1200" lang="en-US"/>
          </a:p>
        </p:txBody>
      </p:sp>
      <p:sp>
        <p:nvSpPr>
          <p:cNvPr id="1048616" name="Rectangle 1"/>
          <p:cNvSpPr>
            <a:spLocks noChangeArrowheads="1"/>
          </p:cNvSpPr>
          <p:nvPr/>
        </p:nvSpPr>
        <p:spPr bwMode="auto">
          <a:xfrm>
            <a:off x="990600" y="874186"/>
            <a:ext cx="7467600"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Navigation System</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Dynamic section switching (</a:t>
            </a:r>
            <a:r>
              <a:rPr altLang="en-US" baseline="0" b="0" cap="none" dirty="0" sz="1800" i="1" kumimoji="0" lang="en-US" normalizeH="0" strike="noStrike" u="none" smtClean="0">
                <a:ln>
                  <a:noFill/>
                </a:ln>
                <a:solidFill>
                  <a:schemeClr val="tx1"/>
                </a:solidFill>
                <a:effectLst/>
                <a:latin typeface="Arial" panose="020B0604020202020204" pitchFamily="34" charset="0"/>
              </a:rPr>
              <a:t>About, Projects, Contact</a:t>
            </a:r>
            <a:r>
              <a:rPr altLang="en-US" baseline="0" b="0" cap="none" dirty="0" sz="1800" i="0" kumimoji="0" lang="en-US" normalizeH="0" strike="noStrike" u="none" smtClean="0">
                <a:ln>
                  <a:noFill/>
                </a:ln>
                <a:solidFill>
                  <a:schemeClr val="tx1"/>
                </a:solidFill>
                <a:effectLst/>
                <a:latin typeface="Arial" panose="020B0604020202020204" pitchFamily="34" charset="0"/>
              </a:rPr>
              <a:t>) using JavaScript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Clean and intuitive </a:t>
            </a:r>
            <a:r>
              <a:rPr altLang="en-US" baseline="0" b="1" cap="none" dirty="0" sz="1800" i="0" kumimoji="0" lang="en-US" normalizeH="0" strike="noStrike" u="none" smtClean="0">
                <a:ln>
                  <a:noFill/>
                </a:ln>
                <a:solidFill>
                  <a:schemeClr val="tx1"/>
                </a:solidFill>
                <a:effectLst/>
                <a:latin typeface="Arial" panose="020B0604020202020204" pitchFamily="34" charset="0"/>
              </a:rPr>
              <a:t>navigation bar</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About Section</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Personal introduction &amp; professional background</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Clear presentation of skills and interests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Projects Showcase</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Organized project cards with </a:t>
            </a:r>
            <a:r>
              <a:rPr altLang="en-US" baseline="0" b="1" cap="none" dirty="0" sz="1800" i="0" kumimoji="0" lang="en-US" normalizeH="0" strike="noStrike" u="none" smtClean="0">
                <a:ln>
                  <a:noFill/>
                </a:ln>
                <a:solidFill>
                  <a:schemeClr val="tx1"/>
                </a:solidFill>
                <a:effectLst/>
                <a:latin typeface="Arial" panose="020B0604020202020204" pitchFamily="34" charset="0"/>
              </a:rPr>
              <a:t>title, description, and technologies</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Hover animations for interactivity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Highlighted major works: </a:t>
            </a:r>
            <a:r>
              <a:rPr altLang="en-US" baseline="0" b="0" cap="none" dirty="0" sz="1800" i="1" kumimoji="0" lang="en-US" normalizeH="0" strike="noStrike" u="none" smtClean="0">
                <a:ln>
                  <a:noFill/>
                </a:ln>
                <a:solidFill>
                  <a:schemeClr val="tx1"/>
                </a:solidFill>
                <a:effectLst/>
                <a:latin typeface="Arial" panose="020B0604020202020204" pitchFamily="34" charset="0"/>
              </a:rPr>
              <a:t>Portfolio Website, </a:t>
            </a:r>
            <a:r>
              <a:rPr altLang="en-US" baseline="0" b="0" cap="none" dirty="0" sz="1800" i="1" kumimoji="0" lang="en-US" normalizeH="0" err="1" strike="noStrike" u="none" smtClean="0">
                <a:ln>
                  <a:noFill/>
                </a:ln>
                <a:solidFill>
                  <a:schemeClr val="tx1"/>
                </a:solidFill>
                <a:effectLst/>
                <a:latin typeface="Arial" panose="020B0604020202020204" pitchFamily="34" charset="0"/>
              </a:rPr>
              <a:t>Todo</a:t>
            </a:r>
            <a:r>
              <a:rPr altLang="en-US" baseline="0" b="0" cap="none" dirty="0" sz="1800" i="1" kumimoji="0" lang="en-US" normalizeH="0" strike="noStrike" u="none" smtClean="0">
                <a:ln>
                  <a:noFill/>
                </a:ln>
                <a:solidFill>
                  <a:schemeClr val="tx1"/>
                </a:solidFill>
                <a:effectLst/>
                <a:latin typeface="Arial" panose="020B0604020202020204" pitchFamily="34" charset="0"/>
              </a:rPr>
              <a:t> App, Weather Dashboard, Blog Platform</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Contact Section</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Direct </a:t>
            </a:r>
            <a:r>
              <a:rPr altLang="en-US" baseline="0" b="1" cap="none" dirty="0" sz="1800" i="0" kumimoji="0" lang="en-US" normalizeH="0" strike="noStrike" u="none" smtClean="0">
                <a:ln>
                  <a:noFill/>
                </a:ln>
                <a:solidFill>
                  <a:schemeClr val="tx1"/>
                </a:solidFill>
                <a:effectLst/>
                <a:latin typeface="Arial" panose="020B0604020202020204" pitchFamily="34" charset="0"/>
              </a:rPr>
              <a:t>email link</a:t>
            </a:r>
            <a:r>
              <a:rPr altLang="en-US" baseline="0" b="0" cap="none" dirty="0" sz="1800" i="0" kumimoji="0" lang="en-US" normalizeH="0" strike="noStrike" u="none" smtClean="0">
                <a:ln>
                  <a:noFill/>
                </a:ln>
                <a:solidFill>
                  <a:schemeClr val="tx1"/>
                </a:solidFill>
                <a:effectLst/>
                <a:latin typeface="Arial" panose="020B0604020202020204" pitchFamily="34" charset="0"/>
              </a:rPr>
              <a:t> for communication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Interactive </a:t>
            </a:r>
            <a:r>
              <a:rPr altLang="en-US" baseline="0" b="1" cap="none" dirty="0" sz="1800" i="0" kumimoji="0" lang="en-US" normalizeH="0" strike="noStrike" u="none" smtClean="0">
                <a:ln>
                  <a:noFill/>
                </a:ln>
                <a:solidFill>
                  <a:schemeClr val="tx1"/>
                </a:solidFill>
                <a:effectLst/>
                <a:latin typeface="Arial" panose="020B0604020202020204" pitchFamily="34" charset="0"/>
              </a:rPr>
              <a:t>“Send Message” button</a:t>
            </a:r>
            <a:r>
              <a:rPr altLang="en-US" baseline="0" b="0" cap="none" dirty="0" sz="1800" i="0" kumimoji="0" lang="en-US" normalizeH="0" strike="noStrike" u="none" smtClean="0">
                <a:ln>
                  <a:noFill/>
                </a:ln>
                <a:solidFill>
                  <a:schemeClr val="tx1"/>
                </a:solidFill>
                <a:effectLst/>
                <a:latin typeface="Arial" panose="020B0604020202020204" pitchFamily="34" charset="0"/>
              </a:rPr>
              <a:t> with alert feedback</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smtClean="0">
                <a:ln>
                  <a:noFill/>
                </a:ln>
                <a:solidFill>
                  <a:schemeClr val="tx1"/>
                </a:solidFill>
                <a:effectLst/>
                <a:latin typeface="Arial" panose="020B0604020202020204" pitchFamily="34" charset="0"/>
              </a:rPr>
              <a:t>UI/UX Enhancements</a:t>
            </a: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Smooth hover effects &amp; transitions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Responsive layout for different devices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smtClean="0">
                <a:ln>
                  <a:noFill/>
                </a:ln>
                <a:solidFill>
                  <a:schemeClr val="tx1"/>
                </a:solidFill>
                <a:effectLst/>
                <a:latin typeface="Arial" panose="020B0604020202020204" pitchFamily="34" charset="0"/>
              </a:rPr>
              <a:t>Warm &amp; professional </a:t>
            </a:r>
            <a:r>
              <a:rPr altLang="en-US" baseline="0" b="1" cap="none" dirty="0" sz="1800" i="0" kumimoji="0" lang="en-US" normalizeH="0" strike="noStrike" u="none" smtClean="0">
                <a:ln>
                  <a:noFill/>
                </a:ln>
                <a:solidFill>
                  <a:schemeClr val="tx1"/>
                </a:solidFill>
                <a:effectLst/>
                <a:latin typeface="Arial" panose="020B0604020202020204" pitchFamily="34" charset="0"/>
              </a:rPr>
              <a:t>color palette</a:t>
            </a:r>
            <a:r>
              <a:rPr altLang="en-US" baseline="0" b="0" cap="none" dirty="0" sz="1800" i="0" kumimoji="0" lang="en-US" normalizeH="0" strike="noStrike" u="none" smtClean="0">
                <a:ln>
                  <a:noFill/>
                </a:ln>
                <a:solidFill>
                  <a:schemeClr val="tx1"/>
                </a:solidFill>
                <a:effectLst/>
                <a:latin typeface="Arial" panose="020B0604020202020204" pitchFamily="34" charset="0"/>
              </a:rPr>
              <a:t> for readability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2025-09-10T10:25:49Z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8beac01a8c72420c8a1e487fbe133584</vt:lpwstr>
  </property>
</Properties>
</file>