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7"/>
  </p:notesMasterIdLst>
  <p:sldIdLst>
    <p:sldId id="256" r:id="rId3"/>
    <p:sldId id="381" r:id="rId4"/>
    <p:sldId id="382" r:id="rId5"/>
    <p:sldId id="383" r:id="rId6"/>
    <p:sldId id="384" r:id="rId7"/>
    <p:sldId id="385" r:id="rId8"/>
    <p:sldId id="388" r:id="rId9"/>
    <p:sldId id="392" r:id="rId10"/>
    <p:sldId id="393" r:id="rId11"/>
    <p:sldId id="390" r:id="rId12"/>
    <p:sldId id="400" r:id="rId13"/>
    <p:sldId id="399" r:id="rId14"/>
    <p:sldId id="394" r:id="rId15"/>
    <p:sldId id="397" r:id="rId16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8919" autoAdjust="0"/>
  </p:normalViewPr>
  <p:slideViewPr>
    <p:cSldViewPr>
      <p:cViewPr varScale="1">
        <p:scale>
          <a:sx n="101" d="100"/>
          <a:sy n="101" d="100"/>
        </p:scale>
        <p:origin x="19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71974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CRM – customer relationship manager / teacher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8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1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0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6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again total bugs opening and closing rate is being quite active. More tests I do, more bugs I am able to close.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2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Risks didn’t change so far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2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8371" y="830943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b="1" dirty="0"/>
              <a:t>Weekly report </a:t>
            </a:r>
            <a:r>
              <a:rPr lang="en-US" altLang="en-US" b="1" dirty="0" err="1"/>
              <a:t>LumberLads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Gennady Evtodiev</a:t>
            </a:r>
            <a:endParaRPr lang="ru-RU" altLang="en-US" sz="2400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01</a:t>
            </a:r>
            <a:r>
              <a:rPr lang="ru-RU" altLang="en-US" sz="2400" dirty="0"/>
              <a:t>.</a:t>
            </a:r>
            <a:r>
              <a:rPr lang="en-US" altLang="en-US" sz="2400" dirty="0"/>
              <a:t>06</a:t>
            </a:r>
            <a:r>
              <a:rPr lang="ru-RU" altLang="en-US" sz="2400" dirty="0"/>
              <a:t>.201</a:t>
            </a:r>
            <a:r>
              <a:rPr lang="en-US" altLang="en-US" sz="2400" dirty="0"/>
              <a:t>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/>
              <a:t>Quality metrics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E8CFC5-6053-4ABF-BB21-C45380AD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5863"/>
            <a:ext cx="9144000" cy="448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1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C68525-C8CE-4057-BBAF-5919CE97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11</a:t>
            </a:fld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08E192-FD22-4F78-A4EA-EC9AE8FF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Quality metrics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E5C3E3-451F-4E07-A92D-FFEDEB2FDC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6076"/>
            <a:ext cx="8229600" cy="30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07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A7826A2-E071-49E7-8A02-82DEF70B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12</a:t>
            </a:fld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CA3DFC-5347-446E-963B-E2C61CF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Quality metrics</a:t>
            </a:r>
            <a:endParaRPr lang="en-US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F7328DC-4E3D-49B9-AA74-932076EF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32775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181C1B-A1F1-43CD-BC75-9BEF262CB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1638"/>
            <a:ext cx="9144000" cy="491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4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/>
              <a:t>Risks and Issues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9984F36-35D0-43C2-81C2-2A0B49374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900980"/>
              </p:ext>
            </p:extLst>
          </p:nvPr>
        </p:nvGraphicFramePr>
        <p:xfrm>
          <a:off x="1447800" y="1447800"/>
          <a:ext cx="6067425" cy="469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8665">
                  <a:extLst>
                    <a:ext uri="{9D8B030D-6E8A-4147-A177-3AD203B41FA5}">
                      <a16:colId xmlns:a16="http://schemas.microsoft.com/office/drawing/2014/main" val="1385326160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1981749092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3801331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Risk/</a:t>
                      </a:r>
                      <a:r>
                        <a:rPr lang="ru-RU" sz="1000">
                          <a:effectLst/>
                        </a:rPr>
                        <a:t>Риск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Possibility(1-5)</a:t>
                      </a:r>
                      <a:r>
                        <a:rPr lang="ru-RU" sz="1000">
                          <a:effectLst/>
                        </a:rPr>
                        <a:t>/Вероятность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Effect on the project, possible solution/</a:t>
                      </a:r>
                      <a:r>
                        <a:rPr lang="ru-RU" sz="1000">
                          <a:effectLst/>
                        </a:rPr>
                        <a:t>Влияние на проект</a:t>
                      </a:r>
                      <a:r>
                        <a:rPr lang="en-US" sz="1000">
                          <a:effectLst/>
                        </a:rPr>
                        <a:t>, </a:t>
                      </a:r>
                      <a:r>
                        <a:rPr lang="ru-RU" sz="1000">
                          <a:effectLst/>
                        </a:rPr>
                        <a:t>возможные решения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94182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Health issues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 will delay the speed and later quality of the project. Postpone the dates of report and so on. I will try to catch up with timing and work faster or more when healed up.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1313579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Other classes and work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20320" marR="2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 will delay all the due dates and increase the possibility of mistakes and bugs due to trying to catch up. Work more, sleep less, try to work faster.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3021381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Technical issues with hardware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20320" marR="2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 will delay all the due dates.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 shall try to take care of my hardware and upgrade in timely manner.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8837521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Third-party code won’t be working properly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More time on learning and fixing. A slight delay in overall work. Might downgrade the functionality.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15086588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Third-party servers don’t work properly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Just delay in deployment and integration.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12592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enough resources to complete desired features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Slight changes in the design and planning. Communication with client upon those questions.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366374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Family business related issues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 the overkill on the weeks where I have time and get done as much as possible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2084462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893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en-US" sz="3200" dirty="0"/>
              <a:t>Thank you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Autofit/>
          </a:bodyPr>
          <a:lstStyle/>
          <a:p>
            <a:r>
              <a:rPr lang="en-US" sz="2800" dirty="0"/>
              <a:t>Project CHARTER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 lIns="80147" tIns="40074" rIns="80147" bIns="40074"/>
          <a:lstStyle/>
          <a:p>
            <a:pPr>
              <a:buFont typeface="Arial" pitchFamily="34" charset="0"/>
              <a:buChar char="•"/>
            </a:pPr>
            <a:r>
              <a:rPr lang="en-US" dirty="0"/>
              <a:t>Project goals and vision</a:t>
            </a: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Interactive web site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Working with real clients for real lumber company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Project description</a:t>
            </a: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Buy and store lumber in multiple destinations</a:t>
            </a:r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Cut logs of different dimensions into lumber</a:t>
            </a:r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969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/>
              <a:t>Architecture, high level design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55832" cy="4525963"/>
          </a:xfrm>
        </p:spPr>
        <p:txBody>
          <a:bodyPr lIns="80147" tIns="40074" rIns="80147" bIns="40074"/>
          <a:lstStyle/>
          <a:p>
            <a:r>
              <a:rPr lang="en-US" dirty="0" err="1"/>
              <a:t>Github</a:t>
            </a:r>
            <a:r>
              <a:rPr lang="en-US" dirty="0"/>
              <a:t>, MySQL server, php server</a:t>
            </a:r>
          </a:p>
          <a:p>
            <a:r>
              <a:rPr lang="en-US" dirty="0"/>
              <a:t>PHP, </a:t>
            </a:r>
            <a:r>
              <a:rPr lang="en-US" dirty="0" err="1"/>
              <a:t>Javascript</a:t>
            </a:r>
            <a:r>
              <a:rPr lang="en-US" dirty="0"/>
              <a:t>, HTML, CSS, SQL</a:t>
            </a:r>
          </a:p>
          <a:p>
            <a:r>
              <a:rPr lang="en-US" dirty="0"/>
              <a:t>Heroku, webhost or any other free host to deploy the project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1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/>
              <a:t>Organizational Structure</a:t>
            </a:r>
            <a:endParaRPr lang="ru-RU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025DF-5606-456C-9C65-6F64A2109E65}"/>
              </a:ext>
            </a:extLst>
          </p:cNvPr>
          <p:cNvSpPr txBox="1"/>
          <p:nvPr/>
        </p:nvSpPr>
        <p:spPr>
          <a:xfrm>
            <a:off x="609600" y="13716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Project manager, Designer, Developer, Tester: Gennady Evtodiev</a:t>
            </a:r>
          </a:p>
          <a:p>
            <a:pPr algn="l"/>
            <a:r>
              <a:rPr lang="en-US" sz="2400" dirty="0"/>
              <a:t>The owner and client: Evgeniy </a:t>
            </a:r>
            <a:r>
              <a:rPr lang="en-US" sz="2400" dirty="0" err="1"/>
              <a:t>Philipov</a:t>
            </a:r>
            <a:endParaRPr lang="en-US" sz="2400" dirty="0"/>
          </a:p>
          <a:p>
            <a:pPr algn="l"/>
            <a:r>
              <a:rPr lang="en-US" sz="2400" dirty="0"/>
              <a:t>Budget: 171 hours</a:t>
            </a:r>
          </a:p>
        </p:txBody>
      </p:sp>
    </p:spTree>
    <p:extLst>
      <p:ext uri="{BB962C8B-B14F-4D97-AF65-F5344CB8AC3E}">
        <p14:creationId xmlns:p14="http://schemas.microsoft.com/office/powerpoint/2010/main" val="104179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/>
              <a:t>Communication Model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en-US" dirty="0"/>
              <a:t>Everyday brainstorm on my own of what I have accomplished and what still have to be done. Progress check up</a:t>
            </a:r>
            <a:endParaRPr lang="ru-RU" dirty="0"/>
          </a:p>
          <a:p>
            <a:r>
              <a:rPr lang="en-US" dirty="0"/>
              <a:t>Weekly reports to a client</a:t>
            </a:r>
          </a:p>
          <a:p>
            <a:r>
              <a:rPr lang="en-US" dirty="0"/>
              <a:t>Weekly presentation of the project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 lnSpcReduction="10000"/>
          </a:bodyPr>
          <a:lstStyle/>
          <a:p>
            <a:r>
              <a:rPr lang="en-US" dirty="0"/>
              <a:t>Kick off, SOW, PMP, Project report, Test report</a:t>
            </a:r>
          </a:p>
          <a:p>
            <a:r>
              <a:rPr lang="en-US" dirty="0"/>
              <a:t>Finished database and testing it.</a:t>
            </a:r>
          </a:p>
          <a:p>
            <a:r>
              <a:rPr lang="en-US" dirty="0"/>
              <a:t>3038 lines of code so far what I have done</a:t>
            </a:r>
          </a:p>
          <a:p>
            <a:r>
              <a:rPr lang="en-US" dirty="0"/>
              <a:t>Front page, Uploading documents with dimensions page</a:t>
            </a:r>
          </a:p>
          <a:p>
            <a:r>
              <a:rPr lang="en-US" dirty="0"/>
              <a:t>Inventory page and connecting to database</a:t>
            </a:r>
          </a:p>
          <a:p>
            <a:r>
              <a:rPr lang="en-US" dirty="0"/>
              <a:t>Lumber order page</a:t>
            </a:r>
          </a:p>
          <a:p>
            <a:r>
              <a:rPr lang="en-US" dirty="0"/>
              <a:t>Recipe page</a:t>
            </a:r>
          </a:p>
          <a:p>
            <a:r>
              <a:rPr lang="en-US" dirty="0"/>
              <a:t>Cutting wood option</a:t>
            </a:r>
          </a:p>
          <a:p>
            <a:r>
              <a:rPr lang="en-US" dirty="0"/>
              <a:t>Updating database ability</a:t>
            </a:r>
          </a:p>
          <a:p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en-US" sz="2800" dirty="0"/>
              <a:t>Key Accomplishments For Reporting Period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/>
              <a:t>Schedule Accuracy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04647"/>
              </p:ext>
            </p:extLst>
          </p:nvPr>
        </p:nvGraphicFramePr>
        <p:xfrm>
          <a:off x="457200" y="1219200"/>
          <a:ext cx="8458200" cy="2485160"/>
        </p:xfrm>
        <a:graphic>
          <a:graphicData uri="http://schemas.openxmlformats.org/drawingml/2006/table">
            <a:tbl>
              <a:tblPr/>
              <a:tblGrid>
                <a:gridCol w="444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Task/Milestone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DD-MMM-YYYY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DD-MMM-YYYY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n-US" sz="2000" dirty="0">
                          <a:latin typeface="Arial Narrow" panose="020B0606020202030204" pitchFamily="34" charset="0"/>
                        </a:rPr>
                        <a:t>Creating order function</a:t>
                      </a:r>
                      <a:endParaRPr lang="ru-RU" sz="20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06-05-2019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06-05-2019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n-US" sz="2000" dirty="0">
                          <a:latin typeface="Arial Narrow" panose="020B0606020202030204" pitchFamily="34" charset="0"/>
                        </a:rPr>
                        <a:t>Create page recipes</a:t>
                      </a:r>
                      <a:endParaRPr lang="ru-RU" sz="20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06-05-2019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06-05-2019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latin typeface="Arial Narrow" panose="020B0606020202030204" pitchFamily="34" charset="0"/>
                        </a:rPr>
                        <a:t>Ability to check recipe by number</a:t>
                      </a:r>
                      <a:endParaRPr lang="ru-RU" sz="20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13-05-2019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13-05-2019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2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Connect recipes to database for update and functionality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13-05-2019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13-05-2019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9455"/>
              </p:ext>
            </p:extLst>
          </p:nvPr>
        </p:nvGraphicFramePr>
        <p:xfrm>
          <a:off x="466725" y="3690204"/>
          <a:ext cx="8468894" cy="1632858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Task/Milestone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DD-MMM-YYYY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DD-MMM-YYYY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3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latin typeface="Arial Narrow" panose="020B0606020202030204" pitchFamily="34" charset="0"/>
                        </a:rPr>
                        <a:t>Testing and bug fixing</a:t>
                      </a:r>
                      <a:endParaRPr lang="ru-RU" sz="20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31-05-2019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31-05-2019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Deploying of the project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31-05-2019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31-05-2019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en-US" sz="2800" dirty="0"/>
              <a:t>Development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19858C-2182-4424-A573-E8FBBC78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0988"/>
            <a:ext cx="9144000" cy="375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9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/>
              <a:t>Testing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55B5FF-874D-4CD4-8D2E-C86FE7EF4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300"/>
            <a:ext cx="9144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409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6768</TotalTime>
  <Words>540</Words>
  <Application>Microsoft Office PowerPoint</Application>
  <PresentationFormat>Экран (4:3)</PresentationFormat>
  <Paragraphs>143</Paragraphs>
  <Slides>14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Calibri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Software Engineering</vt:lpstr>
      <vt:lpstr>Project CHARTER</vt:lpstr>
      <vt:lpstr>Architecture, high level design</vt:lpstr>
      <vt:lpstr>Organizational Structure</vt:lpstr>
      <vt:lpstr>Communication Model</vt:lpstr>
      <vt:lpstr>Key Accomplishments For Reporting Period</vt:lpstr>
      <vt:lpstr>Schedule Accuracy</vt:lpstr>
      <vt:lpstr>Development</vt:lpstr>
      <vt:lpstr>Testing</vt:lpstr>
      <vt:lpstr>Quality metrics</vt:lpstr>
      <vt:lpstr>Quality metrics</vt:lpstr>
      <vt:lpstr>Quality metrics</vt:lpstr>
      <vt:lpstr>Risks and Issues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Gennady Evtodiev</cp:lastModifiedBy>
  <cp:revision>510</cp:revision>
  <cp:lastPrinted>1601-01-01T00:00:00Z</cp:lastPrinted>
  <dcterms:created xsi:type="dcterms:W3CDTF">1601-01-01T00:00:00Z</dcterms:created>
  <dcterms:modified xsi:type="dcterms:W3CDTF">2019-05-31T22:04:09Z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