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5" r:id="rId10"/>
    <p:sldId id="274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934C-987D-41FA-826E-64BB3F43A4D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7F6-F9FB-4BCD-88B5-3F6042EDF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03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934C-987D-41FA-826E-64BB3F43A4D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7F6-F9FB-4BCD-88B5-3F6042EDF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80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934C-987D-41FA-826E-64BB3F43A4D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7F6-F9FB-4BCD-88B5-3F6042EDF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40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934C-987D-41FA-826E-64BB3F43A4D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7F6-F9FB-4BCD-88B5-3F6042EDF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3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934C-987D-41FA-826E-64BB3F43A4D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7F6-F9FB-4BCD-88B5-3F6042EDF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60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934C-987D-41FA-826E-64BB3F43A4D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7F6-F9FB-4BCD-88B5-3F6042EDF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934C-987D-41FA-826E-64BB3F43A4D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7F6-F9FB-4BCD-88B5-3F6042EDF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1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934C-987D-41FA-826E-64BB3F43A4D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7F6-F9FB-4BCD-88B5-3F6042EDF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3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934C-987D-41FA-826E-64BB3F43A4D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7F6-F9FB-4BCD-88B5-3F6042EDF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24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934C-987D-41FA-826E-64BB3F43A4D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7F6-F9FB-4BCD-88B5-3F6042EDF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46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7934C-987D-41FA-826E-64BB3F43A4D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77F6-F9FB-4BCD-88B5-3F6042EDF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64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7934C-987D-41FA-826E-64BB3F43A4D7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877F6-F9FB-4BCD-88B5-3F6042EDF5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37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6423" y="692057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Lucida Calligraphy" panose="03010101010101010101" pitchFamily="66" charset="0"/>
                <a:cs typeface="Times New Roman" panose="02020603050405020304" pitchFamily="18" charset="0"/>
              </a:rPr>
              <a:t>Jenkins</a:t>
            </a:r>
            <a:endParaRPr lang="en-IN" b="1" dirty="0">
              <a:latin typeface="Lucida Calligraphy" panose="03010101010101010101" pitchFamily="66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what is Jenkins. Jenkins | by Abdalrhmanalkraien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93" y="1854437"/>
            <a:ext cx="6183660" cy="404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4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119"/>
            <a:ext cx="10515600" cy="472362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sample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5635" y="756052"/>
            <a:ext cx="10035988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Step-1: Create maven project with .war format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Step-2: Create one html/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in “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/main/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webapp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/index.html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and add HTML code to it. You can also include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Step-3: Create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/main/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webapp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/WEB-INF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folder. In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/main/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webapp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/WEB-INF/web.xml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file.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Step-4: Include below plugin in “web.xml”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org.apache.maven.plugins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groupId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&gt;maven-war-plugin&lt;/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artifactId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&lt;configuration&gt;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webXml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\main\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webapp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\WEB-INF\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index.jsp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webXml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(mention which page to start)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&lt;/configuration&gt;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&lt;/plugin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Update project – Maven clean install compile test (make sure build successful)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8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119"/>
            <a:ext cx="10515600" cy="472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Project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5635" y="756052"/>
            <a:ext cx="100359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Open terminal/command prompt, navigate to project directory and run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 “</a:t>
            </a:r>
            <a:r>
              <a:rPr lang="en-US" sz="2400" i="1" dirty="0" err="1" smtClean="0"/>
              <a:t>git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init</a:t>
            </a:r>
            <a:r>
              <a:rPr lang="en-US" sz="2400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Step </a:t>
            </a:r>
            <a:r>
              <a:rPr lang="en-US" sz="2400" dirty="0"/>
              <a:t>1: Create a </a:t>
            </a:r>
            <a:r>
              <a:rPr lang="en-US" sz="2400" dirty="0" err="1"/>
              <a:t>GitHub</a:t>
            </a:r>
            <a:r>
              <a:rPr lang="en-US" sz="2400" dirty="0"/>
              <a:t> </a:t>
            </a:r>
            <a:r>
              <a:rPr lang="en-US" sz="2400" dirty="0" smtClean="0"/>
              <a:t>Account and create new repository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Step 2: Install </a:t>
            </a:r>
            <a:r>
              <a:rPr lang="en-US" sz="2400" dirty="0" err="1"/>
              <a:t>Git</a:t>
            </a:r>
            <a:r>
              <a:rPr lang="en-US" sz="2400" dirty="0"/>
              <a:t> on Your PC, Configure your name and </a:t>
            </a:r>
            <a:r>
              <a:rPr lang="en-US" sz="2400" dirty="0" smtClean="0"/>
              <a:t>email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Step 3: Initialize </a:t>
            </a:r>
            <a:r>
              <a:rPr lang="en-US" sz="2400" dirty="0" err="1"/>
              <a:t>Git</a:t>
            </a:r>
            <a:r>
              <a:rPr lang="en-US" sz="2400" dirty="0"/>
              <a:t> in </a:t>
            </a:r>
            <a:r>
              <a:rPr lang="en-US" sz="2400" dirty="0" smtClean="0"/>
              <a:t>Eclipse: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Eclipse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go to your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project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Explorer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Right-click the project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Project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click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new local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Step 4: Add &amp; Commit </a:t>
            </a:r>
            <a:r>
              <a:rPr lang="en-US" sz="2400" dirty="0" smtClean="0"/>
              <a:t>Files</a:t>
            </a:r>
            <a:endParaRPr lang="en-US" sz="2400" dirty="0">
              <a:latin typeface="Arial" panose="020B0604020202020204" pitchFamily="34" charset="0"/>
            </a:endParaRP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Right-click the project → Team → Add to Index (this stages all files for commit).</a:t>
            </a: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Right-click again → Team → Commit.</a:t>
            </a: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commit message like "Initial commit" and click Commit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4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119"/>
            <a:ext cx="10515600" cy="472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Adding Project 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5635" y="756052"/>
            <a:ext cx="100359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Step </a:t>
            </a:r>
            <a:r>
              <a:rPr lang="en-US" sz="2400" dirty="0"/>
              <a:t>5: Connect to </a:t>
            </a:r>
            <a:r>
              <a:rPr lang="en-US" sz="2400" dirty="0" err="1"/>
              <a:t>GitHub</a:t>
            </a:r>
            <a:r>
              <a:rPr lang="en-US" sz="2400" dirty="0"/>
              <a:t> and </a:t>
            </a:r>
            <a:r>
              <a:rPr lang="en-US" sz="2400" dirty="0" smtClean="0"/>
              <a:t>Push</a:t>
            </a: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your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URL (from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where you created the repository).</a:t>
            </a: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Eclipse:</a:t>
            </a: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Right-click the project → Team → Remote → Push.</a:t>
            </a: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Create Remote.</a:t>
            </a: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origin as the remote name.</a:t>
            </a: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URL.</a:t>
            </a: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Next.</a:t>
            </a: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Branch to Push:</a:t>
            </a: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ref: master (or main, depending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ref: master (or main).</a:t>
            </a: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Next, then Finish.</a:t>
            </a: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your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username &amp; password (or personal access token if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asks). </a:t>
            </a:r>
          </a:p>
          <a:p>
            <a:pPr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Step 6: Verify on </a:t>
            </a:r>
            <a:r>
              <a:rPr lang="en-US" sz="2400" dirty="0" err="1"/>
              <a:t>GitHub</a:t>
            </a:r>
            <a:endParaRPr lang="en-US" sz="2400" dirty="0"/>
          </a:p>
          <a:p>
            <a:pPr lvl="1"/>
            <a:r>
              <a:rPr lang="en-US" dirty="0"/>
              <a:t>Go to your </a:t>
            </a:r>
            <a:r>
              <a:rPr lang="en-US" dirty="0" err="1"/>
              <a:t>GitHub</a:t>
            </a:r>
            <a:r>
              <a:rPr lang="en-US" dirty="0"/>
              <a:t> repository page and refresh. You should see your project files uploaded!</a:t>
            </a:r>
          </a:p>
          <a:p>
            <a:pPr marL="571500"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i="1" dirty="0" smtClean="0"/>
              <a:t>Note: Next </a:t>
            </a:r>
            <a:r>
              <a:rPr lang="en-US" i="1" dirty="0"/>
              <a:t>time when you modify your project in eclipse follow step 4 and 5 with commit message as “updated version</a:t>
            </a:r>
            <a:r>
              <a:rPr lang="en-US" i="1" dirty="0" smtClean="0"/>
              <a:t>”.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1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119"/>
            <a:ext cx="10515600" cy="472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 Configuration &amp; Tomcat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5635" y="756052"/>
            <a:ext cx="100359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1. Follow video to configure Jenkins job.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 tomcat,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“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C:\Program Files\Apache Software Foundation\Tomcat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9.0\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\tomcat-users.xml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in notepad and add below code before ending tag: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&lt;role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="manager-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&lt;role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rolename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="admin-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"/&gt;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&lt;user username="tomcat" password="tomcat" roles="manager-gui,admin-gui,manager-script,manager-jmx,manager-status"/&gt;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Jenkins and run tomcat -&gt; manager-app -&gt; click on your application to see output.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4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Jenkins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523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is an open-source automation tool written in Java with plugins built for Continuous Integration purposes.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building and test your software projects continuously making it easier for developers to integrate changes to the project, and making it easier for users to obtain a fresh build.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allows you to continuously deliver your software by integrating with a large number of testing and deployment technologies.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54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Jenkins CI/CD Pipeline?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0654" y="1567592"/>
            <a:ext cx="877938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Jenkins CI/CD stands for Continuous Integration / Continuous </a:t>
            </a:r>
            <a:r>
              <a:rPr lang="en-IN" dirty="0" smtClean="0"/>
              <a:t>Deployment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computing, a pipeline is a set of stages or processes linked together to form a processing system. Each stage in the pipeline takes an input, processes it in accordance with a set of rules, and then sends the outputs to the stage that follows. </a:t>
            </a:r>
            <a:endParaRPr lang="en-US" dirty="0" smtClean="0"/>
          </a:p>
          <a:p>
            <a:pPr lvl="1" algn="just">
              <a:lnSpc>
                <a:spcPct val="150000"/>
              </a:lnSpc>
            </a:pPr>
            <a:r>
              <a:rPr lang="en-US" dirty="0"/>
              <a:t>Test code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Build Application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Push Repository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Deploy to Server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All the steps mentioned above will perform in sequence one after the other if any step/stage get failed it will not move forward to another step/stage until the previous step got a success.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87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Continuous Integration (CI)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8006" y="1183342"/>
            <a:ext cx="10035988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 smtClean="0">
                <a:solidFill>
                  <a:srgbClr val="333333"/>
                </a:solidFill>
                <a:effectLst/>
                <a:latin typeface="Montserrat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Continuous integration means whenever new code is committed to remote repositories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Continuous Integration (CI) will continuously build, tested, and merged into a shared repository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can maintain the reports of the projects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Deployments can be made within the given time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Bugs can be found quickly.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Jenkins Continuous Deployment/Delivery (CD)?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8006" y="1183342"/>
            <a:ext cx="100359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means automating the further stages of the pipeline automatically or manually deploying the application/code to different environments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Test, and Production. Automating the build is the main component of Continuous Integration and Continuous Deployment.</a:t>
            </a:r>
          </a:p>
          <a:p>
            <a:pPr marL="514350" indent="-5143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every build that passed all automated tests and was able to be fully automated and delivered into production only required one click of human intervention is called Continuous Delivery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6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 Installation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8006" y="1183342"/>
            <a:ext cx="100359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1.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JDK 11/17 as Jenkins support only these two versions.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Open Google, search Jenkins download. Download Jenkins LTS(long term service, stable one) for windows(MSI file).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Double click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installer, “run service as local system”, click next.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Select port number(default : 8080) and next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Select jdk17 path and next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Install firewall on local hard drive, next, installation starts and finish wizard.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78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119"/>
            <a:ext cx="10515600" cy="472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 Installation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5635" y="756052"/>
            <a:ext cx="1003598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Open any browser and type localhost:8080.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Unlock Jenkins with admin password. Open command prompt C drive and 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type the below command:</a:t>
            </a:r>
          </a:p>
          <a:p>
            <a:pPr algn="ctr">
              <a:lnSpc>
                <a:spcPct val="150000"/>
              </a:lnSpc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notepad C:\ProgramData\Jenkins\.jenkins\secrets\initialAdminPassword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Notepad opens with password. Enter the password in localhost:8080.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Then you will be provided with two options: install suggested/selected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plugins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Install suggested plugins. Then page appears to create admin. You can create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admin and start working.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119"/>
            <a:ext cx="10515600" cy="472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Installation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5635" y="756052"/>
            <a:ext cx="10035988" cy="595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applications and provide services so that users can access them as if they are running on a remote machine.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deploy an application on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handles all the processing, and clients (users) interact with it over a network. This makes it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feel like the application is running on a remote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even though you're accessing it from your local device.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 Apache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serves web pages so that users can see them in a browser.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 Tomcat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WildFly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runs backend logic for web applications.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 MySQL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stores and retrieves data for applications.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and install apache tomcat with different port number. As default port is 8080 for tomcat, it is already used by Jenkins.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4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7119"/>
            <a:ext cx="10515600" cy="472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Program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5635" y="756052"/>
            <a:ext cx="100359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with Jenkins: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and configure Jenkins.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simple pipeline to: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a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repository.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sample project (e.g., a Java Maven or Python project).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test cases and archive the results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5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1104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Lucida Calligraphy</vt:lpstr>
      <vt:lpstr>Montserrat</vt:lpstr>
      <vt:lpstr>Times New Roman</vt:lpstr>
      <vt:lpstr>Office Theme</vt:lpstr>
      <vt:lpstr>Jenkins</vt:lpstr>
      <vt:lpstr>What is Jenkins</vt:lpstr>
      <vt:lpstr>What is Jenkins CI/CD Pipeline?</vt:lpstr>
      <vt:lpstr>Benefits of Continuous Integration (CI)</vt:lpstr>
      <vt:lpstr>What is Jenkins Continuous Deployment/Delivery (CD)?</vt:lpstr>
      <vt:lpstr>Jenkins Installation</vt:lpstr>
      <vt:lpstr>Jenkins Installation</vt:lpstr>
      <vt:lpstr>Server Installation</vt:lpstr>
      <vt:lpstr>Lab Program 2</vt:lpstr>
      <vt:lpstr>Build a sample project</vt:lpstr>
      <vt:lpstr>Adding Project to git</vt:lpstr>
      <vt:lpstr>Adding Project to git</vt:lpstr>
      <vt:lpstr>Jenkins Configuration &amp; Tomcat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User</dc:creator>
  <cp:lastModifiedBy>User</cp:lastModifiedBy>
  <cp:revision>53</cp:revision>
  <dcterms:created xsi:type="dcterms:W3CDTF">2025-02-20T14:52:13Z</dcterms:created>
  <dcterms:modified xsi:type="dcterms:W3CDTF">2025-03-05T10:25:48Z</dcterms:modified>
</cp:coreProperties>
</file>