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0487378" cy="1569157"/>
          </a:xfrm>
        </p:spPr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-2" y="1569157"/>
            <a:ext cx="10588979" cy="5288844"/>
          </a:xfrm>
        </p:spPr>
        <p:txBody>
          <a:bodyPr/>
          <a:lstStyle/>
          <a:p>
            <a:r>
              <a:rPr lang="en-US" dirty="0" smtClean="0"/>
              <a:t>h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01599" y="618550"/>
            <a:ext cx="3420532" cy="19012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4756" y="618550"/>
            <a:ext cx="2867377" cy="19012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62133" y="618550"/>
            <a:ext cx="2675467" cy="18932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599" y="2754349"/>
            <a:ext cx="3544711" cy="21676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60451" y="2749528"/>
            <a:ext cx="2743200" cy="21377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2133" y="2795490"/>
            <a:ext cx="2585156" cy="20361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-2" y="5114481"/>
            <a:ext cx="3194758" cy="1376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612535" y="2893332"/>
            <a:ext cx="1941688" cy="1822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644797" y="704729"/>
            <a:ext cx="1842581" cy="175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443111" y="5078317"/>
            <a:ext cx="3620629" cy="144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063740" y="5114481"/>
            <a:ext cx="3525237" cy="1388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519289" y="2464613"/>
            <a:ext cx="33290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</a:rPr>
              <a:t>Cause &amp; Effect Diagram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52180" y="2446999"/>
            <a:ext cx="37486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</a:rPr>
              <a:t>            Pareto Chart Of Torque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10127" y="2425262"/>
            <a:ext cx="23330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Scatterplot Of Hydrogen  Vs              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                Porosity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44949" y="2583939"/>
            <a:ext cx="1330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Histogram of hours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185" y="4850626"/>
            <a:ext cx="3212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Bubble Plot Of City MPG Vs Hwy MPG Bubble Size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22298" y="4827022"/>
            <a:ext cx="1669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>
                <a:solidFill>
                  <a:schemeClr val="bg1"/>
                </a:solidFill>
              </a:rPr>
              <a:t>Xbar</a:t>
            </a:r>
            <a:r>
              <a:rPr lang="en-US" sz="1000" b="1" dirty="0" smtClean="0">
                <a:solidFill>
                  <a:schemeClr val="bg1"/>
                </a:solidFill>
              </a:rPr>
              <a:t>-S Chart of strength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50135" y="4766914"/>
            <a:ext cx="21964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Probability plot Pf Break Strength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540" y="6560527"/>
            <a:ext cx="1175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Boxplot of Hours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83141" y="6576116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Pie Chart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85340" y="6573102"/>
            <a:ext cx="11192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Distribution Plot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759983" y="939689"/>
            <a:ext cx="136172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MINITAB has many advantages for statistics, for example it save time when we are interested in making basic descriptive statistics for a large size sample, conducting hypotheses testing, writing a statistical report and scanning given data. For These data analysis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801930" y="4063339"/>
            <a:ext cx="1357178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Stat -use this menu to analyze data. This key menu performs many useful statistical functions Regression submenu: MINITAB has a Regression submenu in Stat to perform the analyses. Graph -use this menu to graphically represent the data. Editor -use this menu to edit and format the data. Some Other features are quality tools, control chart etc.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405606" y="119884"/>
            <a:ext cx="4528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Exploratory Data Analysis Using Minitab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939886" y="36615"/>
            <a:ext cx="164019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A.S.M MASHRUR ASHKER</a:t>
            </a:r>
          </a:p>
          <a:p>
            <a:r>
              <a:rPr lang="en-US" sz="9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ID:201636032</a:t>
            </a:r>
          </a:p>
          <a:p>
            <a:r>
              <a:rPr lang="en-US" sz="9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IPE-01</a:t>
            </a:r>
          </a:p>
          <a:p>
            <a:r>
              <a:rPr lang="en-US" sz="9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Level-03</a:t>
            </a:r>
          </a:p>
          <a:p>
            <a:endParaRPr lang="en-US" sz="9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87285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72</TotalTime>
  <Words>167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Century Gothic</vt:lpstr>
      <vt:lpstr>Times New Roman</vt:lpstr>
      <vt:lpstr>Wingdings 3</vt:lpstr>
      <vt:lpstr>Slice</vt:lpstr>
      <vt:lpstr>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2018-08-31T08:07:01Z</dcterms:created>
  <dcterms:modified xsi:type="dcterms:W3CDTF">2018-08-31T09:19:54Z</dcterms:modified>
</cp:coreProperties>
</file>