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</p:sldMasterIdLst>
  <p:notesMasterIdLst>
    <p:notesMasterId r:id="rId9"/>
  </p:notesMasterIdLst>
  <p:sldIdLst>
    <p:sldId id="256" r:id="rId10"/>
  </p:sldIdLst>
  <p:sldSz cy="21945600" cx="329184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536">
          <p15:clr>
            <a:srgbClr val="A4A3A4"/>
          </p15:clr>
        </p15:guide>
        <p15:guide id="2" pos="204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2o6tlzz6Z+kv+kL1PV7CLRS+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536" orient="horz"/>
        <p:guide pos="20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1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 rot="5400000">
            <a:off x="9217819" y="-2450306"/>
            <a:ext cx="14482763" cy="296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 rot="5400000">
            <a:off x="18207038" y="6538913"/>
            <a:ext cx="18724563" cy="740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 rot="5400000">
            <a:off x="3317875" y="-792162"/>
            <a:ext cx="18724563" cy="2206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lvl="0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1pPr>
            <a:lvl2pPr lvl="1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2pPr>
            <a:lvl3pPr lvl="2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3pPr>
            <a:lvl4pPr lvl="3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4pPr>
            <a:lvl5pPr lvl="4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5pPr>
            <a:lvl6pPr lvl="5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6pPr>
            <a:lvl7pPr lvl="6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7pPr>
            <a:lvl8pPr lvl="7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8pPr>
            <a:lvl9pPr lvl="8" algn="ctr">
              <a:spcBef>
                <a:spcPts val="5575"/>
              </a:spcBef>
              <a:spcAft>
                <a:spcPts val="0"/>
              </a:spcAft>
              <a:buSzPts val="16929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3209925" y="584200"/>
            <a:ext cx="26498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209925" y="6215063"/>
            <a:ext cx="26498550" cy="12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24053" lvl="0" marL="457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1pPr>
            <a:lvl2pPr indent="-424053" lvl="1" marL="914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2pPr>
            <a:lvl3pPr indent="-424053" lvl="2" marL="1371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3pPr>
            <a:lvl4pPr indent="-424053" lvl="3" marL="1828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4pPr>
            <a:lvl5pPr indent="-424053" lvl="4" marL="22860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5pPr>
            <a:lvl6pPr indent="-424053" lvl="5" marL="2743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6pPr>
            <a:lvl7pPr indent="-424053" lvl="6" marL="3200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7pPr>
            <a:lvl8pPr indent="-424053" lvl="7" marL="3657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8pPr>
            <a:lvl9pPr indent="-424053" lvl="8" marL="4114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5575"/>
              </a:spcBef>
              <a:spcAft>
                <a:spcPts val="0"/>
              </a:spcAft>
              <a:buSzPts val="3420"/>
              <a:buNone/>
              <a:defRPr sz="2000"/>
            </a:lvl1pPr>
            <a:lvl2pPr indent="-228600" lvl="1" marL="914400" algn="l">
              <a:spcBef>
                <a:spcPts val="5575"/>
              </a:spcBef>
              <a:spcAft>
                <a:spcPts val="0"/>
              </a:spcAft>
              <a:buSzPts val="3078"/>
              <a:buNone/>
              <a:defRPr sz="1800"/>
            </a:lvl2pPr>
            <a:lvl3pPr indent="-228600" lvl="2" marL="1371600" algn="l">
              <a:spcBef>
                <a:spcPts val="5575"/>
              </a:spcBef>
              <a:spcAft>
                <a:spcPts val="0"/>
              </a:spcAft>
              <a:buSzPts val="2736"/>
              <a:buNone/>
              <a:defRPr sz="1600"/>
            </a:lvl3pPr>
            <a:lvl4pPr indent="-228600" lvl="3" marL="18288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4pPr>
            <a:lvl5pPr indent="-228600" lvl="4" marL="22860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5pPr>
            <a:lvl6pPr indent="-228600" lvl="5" marL="27432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6pPr>
            <a:lvl7pPr indent="-228600" lvl="6" marL="32004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7pPr>
            <a:lvl8pPr indent="-228600" lvl="7" marL="36576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8pPr>
            <a:lvl9pPr indent="-228600" lvl="8" marL="41148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3209925" y="584200"/>
            <a:ext cx="26498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209925" y="6215063"/>
            <a:ext cx="13173075" cy="12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532638" lvl="0" marL="457200" algn="l">
              <a:spcBef>
                <a:spcPts val="5575"/>
              </a:spcBef>
              <a:spcAft>
                <a:spcPts val="0"/>
              </a:spcAft>
              <a:buSzPts val="4788"/>
              <a:buChar char="•"/>
              <a:defRPr sz="2800"/>
            </a:lvl1pPr>
            <a:lvl2pPr indent="-489204" lvl="1" marL="914400" algn="l">
              <a:spcBef>
                <a:spcPts val="5575"/>
              </a:spcBef>
              <a:spcAft>
                <a:spcPts val="0"/>
              </a:spcAft>
              <a:buSzPts val="4104"/>
              <a:buChar char="•"/>
              <a:defRPr sz="2400"/>
            </a:lvl2pPr>
            <a:lvl3pPr indent="-445769" lvl="2" marL="13716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3pPr>
            <a:lvl4pPr indent="-424053" lvl="3" marL="1828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4pPr>
            <a:lvl5pPr indent="-424053" lvl="4" marL="22860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5pPr>
            <a:lvl6pPr indent="-424053" lvl="5" marL="2743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6pPr>
            <a:lvl7pPr indent="-424053" lvl="6" marL="3200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7pPr>
            <a:lvl8pPr indent="-424053" lvl="7" marL="3657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8pPr>
            <a:lvl9pPr indent="-424053" lvl="8" marL="4114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16535400" y="6215063"/>
            <a:ext cx="13173075" cy="12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532638" lvl="0" marL="457200" algn="l">
              <a:spcBef>
                <a:spcPts val="5575"/>
              </a:spcBef>
              <a:spcAft>
                <a:spcPts val="0"/>
              </a:spcAft>
              <a:buSzPts val="4788"/>
              <a:buChar char="•"/>
              <a:defRPr sz="2800"/>
            </a:lvl1pPr>
            <a:lvl2pPr indent="-489204" lvl="1" marL="914400" algn="l">
              <a:spcBef>
                <a:spcPts val="5575"/>
              </a:spcBef>
              <a:spcAft>
                <a:spcPts val="0"/>
              </a:spcAft>
              <a:buSzPts val="4104"/>
              <a:buChar char="•"/>
              <a:defRPr sz="2400"/>
            </a:lvl2pPr>
            <a:lvl3pPr indent="-445769" lvl="2" marL="13716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3pPr>
            <a:lvl4pPr indent="-424053" lvl="3" marL="1828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4pPr>
            <a:lvl5pPr indent="-424053" lvl="4" marL="22860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5pPr>
            <a:lvl6pPr indent="-424053" lvl="5" marL="2743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6pPr>
            <a:lvl7pPr indent="-424053" lvl="6" marL="3200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7pPr>
            <a:lvl8pPr indent="-424053" lvl="7" marL="3657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8pPr>
            <a:lvl9pPr indent="-424053" lvl="8" marL="4114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5575"/>
              </a:spcBef>
              <a:spcAft>
                <a:spcPts val="0"/>
              </a:spcAft>
              <a:buSzPts val="4104"/>
              <a:buNone/>
              <a:defRPr b="1" sz="2400"/>
            </a:lvl1pPr>
            <a:lvl2pPr indent="-228600" lvl="1" marL="914400" algn="l">
              <a:spcBef>
                <a:spcPts val="5575"/>
              </a:spcBef>
              <a:spcAft>
                <a:spcPts val="0"/>
              </a:spcAft>
              <a:buSzPts val="3420"/>
              <a:buNone/>
              <a:defRPr b="1" sz="2000"/>
            </a:lvl2pPr>
            <a:lvl3pPr indent="-228600" lvl="2" marL="1371600" algn="l">
              <a:spcBef>
                <a:spcPts val="5575"/>
              </a:spcBef>
              <a:spcAft>
                <a:spcPts val="0"/>
              </a:spcAft>
              <a:buSzPts val="3078"/>
              <a:buNone/>
              <a:defRPr b="1" sz="1800"/>
            </a:lvl3pPr>
            <a:lvl4pPr indent="-228600" lvl="3" marL="18288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4pPr>
            <a:lvl5pPr indent="-228600" lvl="4" marL="22860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5pPr>
            <a:lvl6pPr indent="-228600" lvl="5" marL="27432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6pPr>
            <a:lvl7pPr indent="-228600" lvl="6" marL="32004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7pPr>
            <a:lvl8pPr indent="-228600" lvl="7" marL="36576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8pPr>
            <a:lvl9pPr indent="-228600" lvl="8" marL="41148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89204" lvl="0" marL="457200" algn="l">
              <a:spcBef>
                <a:spcPts val="5575"/>
              </a:spcBef>
              <a:spcAft>
                <a:spcPts val="0"/>
              </a:spcAft>
              <a:buSzPts val="4104"/>
              <a:buChar char="•"/>
              <a:defRPr sz="2400"/>
            </a:lvl1pPr>
            <a:lvl2pPr indent="-445769" lvl="1" marL="9144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2pPr>
            <a:lvl3pPr indent="-424053" lvl="2" marL="1371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3pPr>
            <a:lvl4pPr indent="-402336" lvl="3" marL="18288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4pPr>
            <a:lvl5pPr indent="-402335" lvl="4" marL="22860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5pPr>
            <a:lvl6pPr indent="-402335" lvl="5" marL="27432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6pPr>
            <a:lvl7pPr indent="-402335" lvl="6" marL="32004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7pPr>
            <a:lvl8pPr indent="-402335" lvl="7" marL="36576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8pPr>
            <a:lvl9pPr indent="-402335" lvl="8" marL="41148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5575"/>
              </a:spcBef>
              <a:spcAft>
                <a:spcPts val="0"/>
              </a:spcAft>
              <a:buSzPts val="4104"/>
              <a:buNone/>
              <a:defRPr b="1" sz="2400"/>
            </a:lvl1pPr>
            <a:lvl2pPr indent="-228600" lvl="1" marL="914400" algn="l">
              <a:spcBef>
                <a:spcPts val="5575"/>
              </a:spcBef>
              <a:spcAft>
                <a:spcPts val="0"/>
              </a:spcAft>
              <a:buSzPts val="3420"/>
              <a:buNone/>
              <a:defRPr b="1" sz="2000"/>
            </a:lvl2pPr>
            <a:lvl3pPr indent="-228600" lvl="2" marL="1371600" algn="l">
              <a:spcBef>
                <a:spcPts val="5575"/>
              </a:spcBef>
              <a:spcAft>
                <a:spcPts val="0"/>
              </a:spcAft>
              <a:buSzPts val="3078"/>
              <a:buNone/>
              <a:defRPr b="1" sz="1800"/>
            </a:lvl3pPr>
            <a:lvl4pPr indent="-228600" lvl="3" marL="18288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4pPr>
            <a:lvl5pPr indent="-228600" lvl="4" marL="22860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5pPr>
            <a:lvl6pPr indent="-228600" lvl="5" marL="27432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6pPr>
            <a:lvl7pPr indent="-228600" lvl="6" marL="32004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7pPr>
            <a:lvl8pPr indent="-228600" lvl="7" marL="36576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8pPr>
            <a:lvl9pPr indent="-228600" lvl="8" marL="4114800" algn="l">
              <a:spcBef>
                <a:spcPts val="5575"/>
              </a:spcBef>
              <a:spcAft>
                <a:spcPts val="0"/>
              </a:spcAft>
              <a:buSzPts val="2736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89204" lvl="0" marL="457200" algn="l">
              <a:spcBef>
                <a:spcPts val="5575"/>
              </a:spcBef>
              <a:spcAft>
                <a:spcPts val="0"/>
              </a:spcAft>
              <a:buSzPts val="4104"/>
              <a:buChar char="•"/>
              <a:defRPr sz="2400"/>
            </a:lvl1pPr>
            <a:lvl2pPr indent="-445769" lvl="1" marL="9144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2pPr>
            <a:lvl3pPr indent="-424053" lvl="2" marL="1371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 sz="1800"/>
            </a:lvl3pPr>
            <a:lvl4pPr indent="-402336" lvl="3" marL="18288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4pPr>
            <a:lvl5pPr indent="-402335" lvl="4" marL="22860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5pPr>
            <a:lvl6pPr indent="-402335" lvl="5" marL="27432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6pPr>
            <a:lvl7pPr indent="-402335" lvl="6" marL="32004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7pPr>
            <a:lvl8pPr indent="-402335" lvl="7" marL="36576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8pPr>
            <a:lvl9pPr indent="-402335" lvl="8" marL="4114800" algn="l">
              <a:spcBef>
                <a:spcPts val="5575"/>
              </a:spcBef>
              <a:spcAft>
                <a:spcPts val="0"/>
              </a:spcAft>
              <a:buSzPts val="2736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209925" y="584200"/>
            <a:ext cx="26498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576072" lvl="0" marL="457200" algn="l">
              <a:spcBef>
                <a:spcPts val="5575"/>
              </a:spcBef>
              <a:spcAft>
                <a:spcPts val="0"/>
              </a:spcAft>
              <a:buSzPts val="5472"/>
              <a:buChar char="•"/>
              <a:defRPr sz="3200"/>
            </a:lvl1pPr>
            <a:lvl2pPr indent="-532638" lvl="1" marL="914400" algn="l">
              <a:spcBef>
                <a:spcPts val="5575"/>
              </a:spcBef>
              <a:spcAft>
                <a:spcPts val="0"/>
              </a:spcAft>
              <a:buSzPts val="4788"/>
              <a:buChar char="•"/>
              <a:defRPr sz="2800"/>
            </a:lvl2pPr>
            <a:lvl3pPr indent="-489204" lvl="2" marL="1371600" algn="l">
              <a:spcBef>
                <a:spcPts val="5575"/>
              </a:spcBef>
              <a:spcAft>
                <a:spcPts val="0"/>
              </a:spcAft>
              <a:buSzPts val="4104"/>
              <a:buChar char="•"/>
              <a:defRPr sz="2400"/>
            </a:lvl3pPr>
            <a:lvl4pPr indent="-445769" lvl="3" marL="18288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4pPr>
            <a:lvl5pPr indent="-445770" lvl="4" marL="22860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5pPr>
            <a:lvl6pPr indent="-445770" lvl="5" marL="27432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6pPr>
            <a:lvl7pPr indent="-445770" lvl="6" marL="32004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7pPr>
            <a:lvl8pPr indent="-445770" lvl="7" marL="36576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8pPr>
            <a:lvl9pPr indent="-445770" lvl="8" marL="4114800" algn="l">
              <a:spcBef>
                <a:spcPts val="5575"/>
              </a:spcBef>
              <a:spcAft>
                <a:spcPts val="0"/>
              </a:spcAft>
              <a:buSzPts val="3420"/>
              <a:buChar char="•"/>
              <a:defRPr sz="20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1pPr>
            <a:lvl2pPr indent="-228600" lvl="1" marL="914400" algn="l">
              <a:spcBef>
                <a:spcPts val="5575"/>
              </a:spcBef>
              <a:spcAft>
                <a:spcPts val="0"/>
              </a:spcAft>
              <a:buSzPts val="2052"/>
              <a:buNone/>
              <a:defRPr sz="1200"/>
            </a:lvl2pPr>
            <a:lvl3pPr indent="-228600" lvl="2" marL="1371600" algn="l">
              <a:spcBef>
                <a:spcPts val="5575"/>
              </a:spcBef>
              <a:spcAft>
                <a:spcPts val="0"/>
              </a:spcAft>
              <a:buSzPts val="1710"/>
              <a:buNone/>
              <a:defRPr sz="1000"/>
            </a:lvl3pPr>
            <a:lvl4pPr indent="-228600" lvl="3" marL="18288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4pPr>
            <a:lvl5pPr indent="-228600" lvl="4" marL="22860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5pPr>
            <a:lvl6pPr indent="-228600" lvl="5" marL="27432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6pPr>
            <a:lvl7pPr indent="-228600" lvl="6" marL="32004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7pPr>
            <a:lvl8pPr indent="-228600" lvl="7" marL="36576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8pPr>
            <a:lvl9pPr indent="-228600" lvl="8" marL="41148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5575"/>
              </a:spcBef>
              <a:spcAft>
                <a:spcPts val="0"/>
              </a:spcAft>
              <a:buSzPts val="2394"/>
              <a:buNone/>
              <a:defRPr sz="1400"/>
            </a:lvl1pPr>
            <a:lvl2pPr indent="-228600" lvl="1" marL="914400" algn="l">
              <a:spcBef>
                <a:spcPts val="5575"/>
              </a:spcBef>
              <a:spcAft>
                <a:spcPts val="0"/>
              </a:spcAft>
              <a:buSzPts val="2052"/>
              <a:buNone/>
              <a:defRPr sz="1200"/>
            </a:lvl2pPr>
            <a:lvl3pPr indent="-228600" lvl="2" marL="1371600" algn="l">
              <a:spcBef>
                <a:spcPts val="5575"/>
              </a:spcBef>
              <a:spcAft>
                <a:spcPts val="0"/>
              </a:spcAft>
              <a:buSzPts val="1710"/>
              <a:buNone/>
              <a:defRPr sz="1000"/>
            </a:lvl3pPr>
            <a:lvl4pPr indent="-228600" lvl="3" marL="18288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4pPr>
            <a:lvl5pPr indent="-228600" lvl="4" marL="22860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5pPr>
            <a:lvl6pPr indent="-228600" lvl="5" marL="27432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6pPr>
            <a:lvl7pPr indent="-228600" lvl="6" marL="32004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7pPr>
            <a:lvl8pPr indent="-228600" lvl="7" marL="36576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8pPr>
            <a:lvl9pPr indent="-228600" lvl="8" marL="4114800" algn="l">
              <a:spcBef>
                <a:spcPts val="5575"/>
              </a:spcBef>
              <a:spcAft>
                <a:spcPts val="0"/>
              </a:spcAft>
              <a:buSzPts val="1539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209925" y="584200"/>
            <a:ext cx="26498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0020300" y="-595312"/>
            <a:ext cx="12877800" cy="26498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24053" lvl="0" marL="457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1pPr>
            <a:lvl2pPr indent="-424053" lvl="1" marL="914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2pPr>
            <a:lvl3pPr indent="-424053" lvl="2" marL="1371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3pPr>
            <a:lvl4pPr indent="-424053" lvl="3" marL="1828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4pPr>
            <a:lvl5pPr indent="-424053" lvl="4" marL="22860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5pPr>
            <a:lvl6pPr indent="-424053" lvl="5" marL="2743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6pPr>
            <a:lvl7pPr indent="-424053" lvl="6" marL="3200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7pPr>
            <a:lvl8pPr indent="-424053" lvl="7" marL="3657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8pPr>
            <a:lvl9pPr indent="-424053" lvl="8" marL="4114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17141825" y="6526213"/>
            <a:ext cx="18508663" cy="662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3816350" y="-22225"/>
            <a:ext cx="18508663" cy="1972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24053" lvl="0" marL="457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1pPr>
            <a:lvl2pPr indent="-424053" lvl="1" marL="914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2pPr>
            <a:lvl3pPr indent="-424053" lvl="2" marL="1371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3pPr>
            <a:lvl4pPr indent="-424053" lvl="3" marL="1828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4pPr>
            <a:lvl5pPr indent="-424053" lvl="4" marL="22860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5pPr>
            <a:lvl6pPr indent="-424053" lvl="5" marL="27432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6pPr>
            <a:lvl7pPr indent="-424053" lvl="6" marL="32004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7pPr>
            <a:lvl8pPr indent="-424053" lvl="7" marL="36576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8pPr>
            <a:lvl9pPr indent="-424053" lvl="8" marL="4114800" algn="l">
              <a:spcBef>
                <a:spcPts val="5575"/>
              </a:spcBef>
              <a:spcAft>
                <a:spcPts val="0"/>
              </a:spcAft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subTitle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3209925" y="6697663"/>
            <a:ext cx="26498550" cy="8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3209925" y="6697663"/>
            <a:ext cx="26498550" cy="8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30"/>
          <p:cNvSpPr txBox="1"/>
          <p:nvPr>
            <p:ph idx="2" type="body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2" type="body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31"/>
          <p:cNvSpPr txBox="1"/>
          <p:nvPr>
            <p:ph idx="3" type="body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4" type="body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3209925" y="6697663"/>
            <a:ext cx="26498550" cy="8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/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2" type="body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/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/>
          <p:nvPr>
            <p:ph idx="2" type="pic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3209925" y="6697663"/>
            <a:ext cx="26498550" cy="8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" type="body"/>
          </p:nvPr>
        </p:nvSpPr>
        <p:spPr>
          <a:xfrm rot="5400000">
            <a:off x="9217819" y="-2450306"/>
            <a:ext cx="14482763" cy="296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 rot="5400000">
            <a:off x="20327938" y="8659813"/>
            <a:ext cx="14482763" cy="7405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" type="body"/>
          </p:nvPr>
        </p:nvSpPr>
        <p:spPr>
          <a:xfrm rot="5400000">
            <a:off x="5438775" y="1328738"/>
            <a:ext cx="14482763" cy="2206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39"/>
          <p:cNvSpPr txBox="1"/>
          <p:nvPr>
            <p:ph idx="1" type="subTitle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lvl="0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1pPr>
            <a:lvl2pPr lvl="1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2pPr>
            <a:lvl3pPr lvl="2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3pPr>
            <a:lvl4pPr lvl="3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4pPr>
            <a:lvl5pPr lvl="4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5pPr>
            <a:lvl6pPr lvl="5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6pPr>
            <a:lvl7pPr lvl="6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7pPr>
            <a:lvl8pPr lvl="7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8pPr>
            <a:lvl9pPr lvl="8" algn="ctr">
              <a:spcBef>
                <a:spcPts val="11425"/>
              </a:spcBef>
              <a:spcAft>
                <a:spcPts val="0"/>
              </a:spcAft>
              <a:buSzPts val="16929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3209925" y="2852738"/>
            <a:ext cx="26498550" cy="1624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24053" lvl="0" marL="457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1pPr>
            <a:lvl2pPr indent="-424053" lvl="1" marL="914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2pPr>
            <a:lvl3pPr indent="-424053" lvl="2" marL="1371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3pPr>
            <a:lvl4pPr indent="-424053" lvl="3" marL="1828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4pPr>
            <a:lvl5pPr indent="-424053" lvl="4" marL="22860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5pPr>
            <a:lvl6pPr indent="-424053" lvl="5" marL="2743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6pPr>
            <a:lvl7pPr indent="-424053" lvl="6" marL="3200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7pPr>
            <a:lvl8pPr indent="-424053" lvl="7" marL="3657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8pPr>
            <a:lvl9pPr indent="-424053" lvl="8" marL="4114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41"/>
          <p:cNvSpPr txBox="1"/>
          <p:nvPr>
            <p:ph idx="1" type="body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11425"/>
              </a:spcBef>
              <a:spcAft>
                <a:spcPts val="0"/>
              </a:spcAft>
              <a:buSzPts val="3420"/>
              <a:buNone/>
              <a:defRPr sz="2000"/>
            </a:lvl1pPr>
            <a:lvl2pPr indent="-228600" lvl="1" marL="914400" algn="l">
              <a:spcBef>
                <a:spcPts val="11425"/>
              </a:spcBef>
              <a:spcAft>
                <a:spcPts val="0"/>
              </a:spcAft>
              <a:buSzPts val="3078"/>
              <a:buNone/>
              <a:defRPr sz="1800"/>
            </a:lvl2pPr>
            <a:lvl3pPr indent="-228600" lvl="2" marL="13716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sz="1600"/>
            </a:lvl3pPr>
            <a:lvl4pPr indent="-228600" lvl="3" marL="18288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4pPr>
            <a:lvl5pPr indent="-228600" lvl="4" marL="22860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5pPr>
            <a:lvl6pPr indent="-228600" lvl="5" marL="27432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6pPr>
            <a:lvl7pPr indent="-228600" lvl="6" marL="32004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7pPr>
            <a:lvl8pPr indent="-228600" lvl="7" marL="36576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8pPr>
            <a:lvl9pPr indent="-228600" lvl="8" marL="41148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6" name="Google Shape;136;p42"/>
          <p:cNvSpPr txBox="1"/>
          <p:nvPr>
            <p:ph idx="1" type="body"/>
          </p:nvPr>
        </p:nvSpPr>
        <p:spPr>
          <a:xfrm>
            <a:off x="3209925" y="2852738"/>
            <a:ext cx="13173075" cy="1624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532638" lvl="0" marL="457200" algn="l">
              <a:spcBef>
                <a:spcPts val="11425"/>
              </a:spcBef>
              <a:spcAft>
                <a:spcPts val="0"/>
              </a:spcAft>
              <a:buSzPts val="4788"/>
              <a:buChar char="•"/>
              <a:defRPr sz="2800"/>
            </a:lvl1pPr>
            <a:lvl2pPr indent="-489204" lvl="1" marL="914400" algn="l">
              <a:spcBef>
                <a:spcPts val="11425"/>
              </a:spcBef>
              <a:spcAft>
                <a:spcPts val="0"/>
              </a:spcAft>
              <a:buSzPts val="4104"/>
              <a:buChar char="•"/>
              <a:defRPr sz="2400"/>
            </a:lvl2pPr>
            <a:lvl3pPr indent="-445769" lvl="2" marL="13716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3pPr>
            <a:lvl4pPr indent="-424053" lvl="3" marL="1828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4pPr>
            <a:lvl5pPr indent="-424053" lvl="4" marL="22860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5pPr>
            <a:lvl6pPr indent="-424053" lvl="5" marL="2743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6pPr>
            <a:lvl7pPr indent="-424053" lvl="6" marL="3200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7pPr>
            <a:lvl8pPr indent="-424053" lvl="7" marL="3657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8pPr>
            <a:lvl9pPr indent="-424053" lvl="8" marL="4114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9pPr>
          </a:lstStyle>
          <a:p/>
        </p:txBody>
      </p:sp>
      <p:sp>
        <p:nvSpPr>
          <p:cNvPr id="137" name="Google Shape;137;p42"/>
          <p:cNvSpPr txBox="1"/>
          <p:nvPr>
            <p:ph idx="2" type="body"/>
          </p:nvPr>
        </p:nvSpPr>
        <p:spPr>
          <a:xfrm>
            <a:off x="16535400" y="2852738"/>
            <a:ext cx="13173075" cy="1624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532638" lvl="0" marL="457200" algn="l">
              <a:spcBef>
                <a:spcPts val="11425"/>
              </a:spcBef>
              <a:spcAft>
                <a:spcPts val="0"/>
              </a:spcAft>
              <a:buSzPts val="4788"/>
              <a:buChar char="•"/>
              <a:defRPr sz="2800"/>
            </a:lvl1pPr>
            <a:lvl2pPr indent="-489204" lvl="1" marL="914400" algn="l">
              <a:spcBef>
                <a:spcPts val="11425"/>
              </a:spcBef>
              <a:spcAft>
                <a:spcPts val="0"/>
              </a:spcAft>
              <a:buSzPts val="4104"/>
              <a:buChar char="•"/>
              <a:defRPr sz="2400"/>
            </a:lvl2pPr>
            <a:lvl3pPr indent="-445769" lvl="2" marL="13716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3pPr>
            <a:lvl4pPr indent="-424053" lvl="3" marL="1828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4pPr>
            <a:lvl5pPr indent="-424053" lvl="4" marL="22860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5pPr>
            <a:lvl6pPr indent="-424053" lvl="5" marL="2743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6pPr>
            <a:lvl7pPr indent="-424053" lvl="6" marL="3200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7pPr>
            <a:lvl8pPr indent="-424053" lvl="7" marL="3657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8pPr>
            <a:lvl9pPr indent="-424053" lvl="8" marL="4114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43"/>
          <p:cNvSpPr txBox="1"/>
          <p:nvPr>
            <p:ph idx="1" type="body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11425"/>
              </a:spcBef>
              <a:spcAft>
                <a:spcPts val="0"/>
              </a:spcAft>
              <a:buSzPts val="4104"/>
              <a:buNone/>
              <a:defRPr b="1" sz="2400"/>
            </a:lvl1pPr>
            <a:lvl2pPr indent="-228600" lvl="1" marL="914400" algn="l">
              <a:spcBef>
                <a:spcPts val="11425"/>
              </a:spcBef>
              <a:spcAft>
                <a:spcPts val="0"/>
              </a:spcAft>
              <a:buSzPts val="3420"/>
              <a:buNone/>
              <a:defRPr b="1" sz="2000"/>
            </a:lvl2pPr>
            <a:lvl3pPr indent="-228600" lvl="2" marL="1371600" algn="l">
              <a:spcBef>
                <a:spcPts val="11425"/>
              </a:spcBef>
              <a:spcAft>
                <a:spcPts val="0"/>
              </a:spcAft>
              <a:buSzPts val="3078"/>
              <a:buNone/>
              <a:defRPr b="1" sz="1800"/>
            </a:lvl3pPr>
            <a:lvl4pPr indent="-228600" lvl="3" marL="18288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4pPr>
            <a:lvl5pPr indent="-228600" lvl="4" marL="22860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5pPr>
            <a:lvl6pPr indent="-228600" lvl="5" marL="27432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6pPr>
            <a:lvl7pPr indent="-228600" lvl="6" marL="32004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7pPr>
            <a:lvl8pPr indent="-228600" lvl="7" marL="36576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8pPr>
            <a:lvl9pPr indent="-228600" lvl="8" marL="41148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9pPr>
          </a:lstStyle>
          <a:p/>
        </p:txBody>
      </p:sp>
      <p:sp>
        <p:nvSpPr>
          <p:cNvPr id="141" name="Google Shape;141;p43"/>
          <p:cNvSpPr txBox="1"/>
          <p:nvPr>
            <p:ph idx="2" type="body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89204" lvl="0" marL="457200" algn="l">
              <a:spcBef>
                <a:spcPts val="11425"/>
              </a:spcBef>
              <a:spcAft>
                <a:spcPts val="0"/>
              </a:spcAft>
              <a:buSzPts val="4104"/>
              <a:buChar char="•"/>
              <a:defRPr sz="2400"/>
            </a:lvl1pPr>
            <a:lvl2pPr indent="-445769" lvl="1" marL="9144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2pPr>
            <a:lvl3pPr indent="-424053" lvl="2" marL="1371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3pPr>
            <a:lvl4pPr indent="-402336" lvl="3" marL="18288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4pPr>
            <a:lvl5pPr indent="-402335" lvl="4" marL="22860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5pPr>
            <a:lvl6pPr indent="-402335" lvl="5" marL="27432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6pPr>
            <a:lvl7pPr indent="-402335" lvl="6" marL="32004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7pPr>
            <a:lvl8pPr indent="-402335" lvl="7" marL="36576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8pPr>
            <a:lvl9pPr indent="-402335" lvl="8" marL="41148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9pPr>
          </a:lstStyle>
          <a:p/>
        </p:txBody>
      </p:sp>
      <p:sp>
        <p:nvSpPr>
          <p:cNvPr id="142" name="Google Shape;142;p43"/>
          <p:cNvSpPr txBox="1"/>
          <p:nvPr>
            <p:ph idx="3" type="body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11425"/>
              </a:spcBef>
              <a:spcAft>
                <a:spcPts val="0"/>
              </a:spcAft>
              <a:buSzPts val="4104"/>
              <a:buNone/>
              <a:defRPr b="1" sz="2400"/>
            </a:lvl1pPr>
            <a:lvl2pPr indent="-228600" lvl="1" marL="914400" algn="l">
              <a:spcBef>
                <a:spcPts val="11425"/>
              </a:spcBef>
              <a:spcAft>
                <a:spcPts val="0"/>
              </a:spcAft>
              <a:buSzPts val="3420"/>
              <a:buNone/>
              <a:defRPr b="1" sz="2000"/>
            </a:lvl2pPr>
            <a:lvl3pPr indent="-228600" lvl="2" marL="1371600" algn="l">
              <a:spcBef>
                <a:spcPts val="11425"/>
              </a:spcBef>
              <a:spcAft>
                <a:spcPts val="0"/>
              </a:spcAft>
              <a:buSzPts val="3078"/>
              <a:buNone/>
              <a:defRPr b="1" sz="1800"/>
            </a:lvl3pPr>
            <a:lvl4pPr indent="-228600" lvl="3" marL="18288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4pPr>
            <a:lvl5pPr indent="-228600" lvl="4" marL="22860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5pPr>
            <a:lvl6pPr indent="-228600" lvl="5" marL="27432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6pPr>
            <a:lvl7pPr indent="-228600" lvl="6" marL="32004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7pPr>
            <a:lvl8pPr indent="-228600" lvl="7" marL="36576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8pPr>
            <a:lvl9pPr indent="-228600" lvl="8" marL="4114800" algn="l">
              <a:spcBef>
                <a:spcPts val="11425"/>
              </a:spcBef>
              <a:spcAft>
                <a:spcPts val="0"/>
              </a:spcAft>
              <a:buSzPts val="2736"/>
              <a:buNone/>
              <a:defRPr b="1" sz="1600"/>
            </a:lvl9pPr>
          </a:lstStyle>
          <a:p/>
        </p:txBody>
      </p:sp>
      <p:sp>
        <p:nvSpPr>
          <p:cNvPr id="143" name="Google Shape;143;p43"/>
          <p:cNvSpPr txBox="1"/>
          <p:nvPr>
            <p:ph idx="4" type="body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89204" lvl="0" marL="457200" algn="l">
              <a:spcBef>
                <a:spcPts val="11425"/>
              </a:spcBef>
              <a:spcAft>
                <a:spcPts val="0"/>
              </a:spcAft>
              <a:buSzPts val="4104"/>
              <a:buChar char="•"/>
              <a:defRPr sz="2400"/>
            </a:lvl1pPr>
            <a:lvl2pPr indent="-445769" lvl="1" marL="9144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2pPr>
            <a:lvl3pPr indent="-424053" lvl="2" marL="1371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 sz="1800"/>
            </a:lvl3pPr>
            <a:lvl4pPr indent="-402336" lvl="3" marL="18288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4pPr>
            <a:lvl5pPr indent="-402335" lvl="4" marL="22860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5pPr>
            <a:lvl6pPr indent="-402335" lvl="5" marL="27432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6pPr>
            <a:lvl7pPr indent="-402335" lvl="6" marL="32004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7pPr>
            <a:lvl8pPr indent="-402335" lvl="7" marL="36576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8pPr>
            <a:lvl9pPr indent="-402335" lvl="8" marL="4114800" algn="l">
              <a:spcBef>
                <a:spcPts val="11425"/>
              </a:spcBef>
              <a:spcAft>
                <a:spcPts val="0"/>
              </a:spcAft>
              <a:buSzPts val="2736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/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46"/>
          <p:cNvSpPr txBox="1"/>
          <p:nvPr>
            <p:ph idx="1" type="body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576072" lvl="0" marL="457200" algn="l">
              <a:spcBef>
                <a:spcPts val="11425"/>
              </a:spcBef>
              <a:spcAft>
                <a:spcPts val="0"/>
              </a:spcAft>
              <a:buSzPts val="5472"/>
              <a:buChar char="•"/>
              <a:defRPr sz="3200"/>
            </a:lvl1pPr>
            <a:lvl2pPr indent="-532638" lvl="1" marL="914400" algn="l">
              <a:spcBef>
                <a:spcPts val="11425"/>
              </a:spcBef>
              <a:spcAft>
                <a:spcPts val="0"/>
              </a:spcAft>
              <a:buSzPts val="4788"/>
              <a:buChar char="•"/>
              <a:defRPr sz="2800"/>
            </a:lvl2pPr>
            <a:lvl3pPr indent="-489204" lvl="2" marL="1371600" algn="l">
              <a:spcBef>
                <a:spcPts val="11425"/>
              </a:spcBef>
              <a:spcAft>
                <a:spcPts val="0"/>
              </a:spcAft>
              <a:buSzPts val="4104"/>
              <a:buChar char="•"/>
              <a:defRPr sz="2400"/>
            </a:lvl3pPr>
            <a:lvl4pPr indent="-445769" lvl="3" marL="18288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4pPr>
            <a:lvl5pPr indent="-445770" lvl="4" marL="22860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5pPr>
            <a:lvl6pPr indent="-445770" lvl="5" marL="27432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6pPr>
            <a:lvl7pPr indent="-445770" lvl="6" marL="32004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7pPr>
            <a:lvl8pPr indent="-445770" lvl="7" marL="36576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8pPr>
            <a:lvl9pPr indent="-445770" lvl="8" marL="4114800" algn="l">
              <a:spcBef>
                <a:spcPts val="11425"/>
              </a:spcBef>
              <a:spcAft>
                <a:spcPts val="0"/>
              </a:spcAft>
              <a:buSzPts val="3420"/>
              <a:buChar char="•"/>
              <a:defRPr sz="2000"/>
            </a:lvl9pPr>
          </a:lstStyle>
          <a:p/>
        </p:txBody>
      </p:sp>
      <p:sp>
        <p:nvSpPr>
          <p:cNvPr id="150" name="Google Shape;150;p46"/>
          <p:cNvSpPr txBox="1"/>
          <p:nvPr>
            <p:ph idx="2" type="body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1pPr>
            <a:lvl2pPr indent="-228600" lvl="1" marL="914400" algn="l">
              <a:spcBef>
                <a:spcPts val="11425"/>
              </a:spcBef>
              <a:spcAft>
                <a:spcPts val="0"/>
              </a:spcAft>
              <a:buSzPts val="2052"/>
              <a:buNone/>
              <a:defRPr sz="1200"/>
            </a:lvl2pPr>
            <a:lvl3pPr indent="-228600" lvl="2" marL="1371600" algn="l">
              <a:spcBef>
                <a:spcPts val="11425"/>
              </a:spcBef>
              <a:spcAft>
                <a:spcPts val="0"/>
              </a:spcAft>
              <a:buSzPts val="1710"/>
              <a:buNone/>
              <a:defRPr sz="1000"/>
            </a:lvl3pPr>
            <a:lvl4pPr indent="-228600" lvl="3" marL="18288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4pPr>
            <a:lvl5pPr indent="-228600" lvl="4" marL="22860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5pPr>
            <a:lvl6pPr indent="-228600" lvl="5" marL="27432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6pPr>
            <a:lvl7pPr indent="-228600" lvl="6" marL="32004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7pPr>
            <a:lvl8pPr indent="-228600" lvl="7" marL="36576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8pPr>
            <a:lvl9pPr indent="-228600" lvl="8" marL="41148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3" name="Google Shape;153;p47"/>
          <p:cNvSpPr/>
          <p:nvPr>
            <p:ph idx="2" type="pic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47"/>
          <p:cNvSpPr txBox="1"/>
          <p:nvPr>
            <p:ph idx="1" type="body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228600" lvl="0" marL="457200" algn="l">
              <a:spcBef>
                <a:spcPts val="11425"/>
              </a:spcBef>
              <a:spcAft>
                <a:spcPts val="0"/>
              </a:spcAft>
              <a:buSzPts val="2394"/>
              <a:buNone/>
              <a:defRPr sz="1400"/>
            </a:lvl1pPr>
            <a:lvl2pPr indent="-228600" lvl="1" marL="914400" algn="l">
              <a:spcBef>
                <a:spcPts val="11425"/>
              </a:spcBef>
              <a:spcAft>
                <a:spcPts val="0"/>
              </a:spcAft>
              <a:buSzPts val="2052"/>
              <a:buNone/>
              <a:defRPr sz="1200"/>
            </a:lvl2pPr>
            <a:lvl3pPr indent="-228600" lvl="2" marL="1371600" algn="l">
              <a:spcBef>
                <a:spcPts val="11425"/>
              </a:spcBef>
              <a:spcAft>
                <a:spcPts val="0"/>
              </a:spcAft>
              <a:buSzPts val="1710"/>
              <a:buNone/>
              <a:defRPr sz="1000"/>
            </a:lvl3pPr>
            <a:lvl4pPr indent="-228600" lvl="3" marL="18288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4pPr>
            <a:lvl5pPr indent="-228600" lvl="4" marL="22860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5pPr>
            <a:lvl6pPr indent="-228600" lvl="5" marL="27432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6pPr>
            <a:lvl7pPr indent="-228600" lvl="6" marL="32004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7pPr>
            <a:lvl8pPr indent="-228600" lvl="7" marL="36576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8pPr>
            <a:lvl9pPr indent="-228600" lvl="8" marL="4114800" algn="l">
              <a:spcBef>
                <a:spcPts val="11425"/>
              </a:spcBef>
              <a:spcAft>
                <a:spcPts val="0"/>
              </a:spcAft>
              <a:buSzPts val="1539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8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7" name="Google Shape;157;p48"/>
          <p:cNvSpPr txBox="1"/>
          <p:nvPr>
            <p:ph idx="1" type="body"/>
          </p:nvPr>
        </p:nvSpPr>
        <p:spPr>
          <a:xfrm rot="5400000">
            <a:off x="8339138" y="-2276474"/>
            <a:ext cx="16240125" cy="26498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24053" lvl="0" marL="457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1pPr>
            <a:lvl2pPr indent="-424053" lvl="1" marL="914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2pPr>
            <a:lvl3pPr indent="-424053" lvl="2" marL="1371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3pPr>
            <a:lvl4pPr indent="-424053" lvl="3" marL="1828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4pPr>
            <a:lvl5pPr indent="-424053" lvl="4" marL="22860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5pPr>
            <a:lvl6pPr indent="-424053" lvl="5" marL="2743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6pPr>
            <a:lvl7pPr indent="-424053" lvl="6" marL="3200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7pPr>
            <a:lvl8pPr indent="-424053" lvl="7" marL="3657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8pPr>
            <a:lvl9pPr indent="-424053" lvl="8" marL="4114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9"/>
          <p:cNvSpPr txBox="1"/>
          <p:nvPr>
            <p:ph type="title"/>
          </p:nvPr>
        </p:nvSpPr>
        <p:spPr>
          <a:xfrm rot="5400000">
            <a:off x="18462625" y="6283325"/>
            <a:ext cx="18213388" cy="740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9"/>
          <p:cNvSpPr txBox="1"/>
          <p:nvPr>
            <p:ph idx="1" type="body"/>
          </p:nvPr>
        </p:nvSpPr>
        <p:spPr>
          <a:xfrm rot="5400000">
            <a:off x="3573463" y="-1047749"/>
            <a:ext cx="18213388" cy="2206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424053" lvl="0" marL="457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1pPr>
            <a:lvl2pPr indent="-424053" lvl="1" marL="914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2pPr>
            <a:lvl3pPr indent="-424053" lvl="2" marL="1371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3pPr>
            <a:lvl4pPr indent="-424053" lvl="3" marL="1828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4pPr>
            <a:lvl5pPr indent="-424053" lvl="4" marL="22860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5pPr>
            <a:lvl6pPr indent="-424053" lvl="5" marL="27432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6pPr>
            <a:lvl7pPr indent="-424053" lvl="6" marL="32004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7pPr>
            <a:lvl8pPr indent="-424053" lvl="7" marL="36576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8pPr>
            <a:lvl9pPr indent="-424053" lvl="8" marL="4114800" algn="l">
              <a:spcBef>
                <a:spcPts val="11425"/>
              </a:spcBef>
              <a:spcAft>
                <a:spcPts val="0"/>
              </a:spcAft>
              <a:buSzPts val="3078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/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1"/>
          <p:cNvSpPr txBox="1"/>
          <p:nvPr>
            <p:ph idx="1" type="subTitle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Gill Sans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2"/>
          <p:cNvSpPr txBox="1"/>
          <p:nvPr>
            <p:ph type="title"/>
          </p:nvPr>
        </p:nvSpPr>
        <p:spPr>
          <a:xfrm>
            <a:off x="3209925" y="16568738"/>
            <a:ext cx="26498550" cy="384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2"/>
          <p:cNvSpPr txBox="1"/>
          <p:nvPr>
            <p:ph idx="1" type="body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 txBox="1"/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3"/>
          <p:cNvSpPr txBox="1"/>
          <p:nvPr>
            <p:ph idx="1" type="body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4"/>
          <p:cNvSpPr txBox="1"/>
          <p:nvPr>
            <p:ph type="title"/>
          </p:nvPr>
        </p:nvSpPr>
        <p:spPr>
          <a:xfrm>
            <a:off x="3209925" y="16568738"/>
            <a:ext cx="26498550" cy="384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4"/>
          <p:cNvSpPr txBox="1"/>
          <p:nvPr>
            <p:ph idx="1" type="body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6" name="Google Shape;176;p54"/>
          <p:cNvSpPr txBox="1"/>
          <p:nvPr>
            <p:ph idx="2" type="body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5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5"/>
          <p:cNvSpPr txBox="1"/>
          <p:nvPr>
            <p:ph idx="1" type="body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0" name="Google Shape;180;p55"/>
          <p:cNvSpPr txBox="1"/>
          <p:nvPr>
            <p:ph idx="2" type="body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1" name="Google Shape;181;p55"/>
          <p:cNvSpPr txBox="1"/>
          <p:nvPr>
            <p:ph idx="3" type="body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2" name="Google Shape;182;p55"/>
          <p:cNvSpPr txBox="1"/>
          <p:nvPr>
            <p:ph idx="4" type="body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3" type="body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4" type="body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6"/>
          <p:cNvSpPr txBox="1"/>
          <p:nvPr>
            <p:ph type="title"/>
          </p:nvPr>
        </p:nvSpPr>
        <p:spPr>
          <a:xfrm>
            <a:off x="3209925" y="16568738"/>
            <a:ext cx="26498550" cy="384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/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8"/>
          <p:cNvSpPr txBox="1"/>
          <p:nvPr>
            <p:ph idx="1" type="body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9" name="Google Shape;189;p58"/>
          <p:cNvSpPr txBox="1"/>
          <p:nvPr>
            <p:ph idx="2" type="body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9"/>
          <p:cNvSpPr txBox="1"/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7950" spcFirstLastPara="1" rIns="11755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9"/>
          <p:cNvSpPr/>
          <p:nvPr>
            <p:ph idx="2" type="pic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59"/>
          <p:cNvSpPr txBox="1"/>
          <p:nvPr>
            <p:ph idx="1" type="body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0"/>
          <p:cNvSpPr txBox="1"/>
          <p:nvPr>
            <p:ph type="title"/>
          </p:nvPr>
        </p:nvSpPr>
        <p:spPr>
          <a:xfrm>
            <a:off x="3209925" y="16568738"/>
            <a:ext cx="26498550" cy="384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0"/>
          <p:cNvSpPr txBox="1"/>
          <p:nvPr>
            <p:ph idx="1" type="body"/>
          </p:nvPr>
        </p:nvSpPr>
        <p:spPr>
          <a:xfrm rot="5400000">
            <a:off x="9217819" y="-2450306"/>
            <a:ext cx="14482763" cy="296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/>
          <p:nvPr>
            <p:ph type="title"/>
          </p:nvPr>
        </p:nvSpPr>
        <p:spPr>
          <a:xfrm rot="5400000">
            <a:off x="19923125" y="9064625"/>
            <a:ext cx="15292388" cy="7405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1"/>
          <p:cNvSpPr txBox="1"/>
          <p:nvPr>
            <p:ph idx="1" type="body"/>
          </p:nvPr>
        </p:nvSpPr>
        <p:spPr>
          <a:xfrm rot="5400000">
            <a:off x="5033963" y="1733551"/>
            <a:ext cx="15292388" cy="2206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11"/>
          <p:cNvSpPr/>
          <p:nvPr>
            <p:ph idx="2" type="pic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209925" y="584200"/>
            <a:ext cx="26498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209925" y="6215063"/>
            <a:ext cx="26498550" cy="12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1303591" lvl="0" marL="4572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303591" lvl="1" marL="9144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303591" lvl="2" marL="13716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303591" lvl="3" marL="18288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303591" lvl="4" marL="22860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03591" lvl="5" marL="27432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303591" lvl="6" marL="32004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303591" lvl="7" marL="36576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303591" lvl="8" marL="4114800" marR="0" rtl="0" algn="l">
              <a:spcBef>
                <a:spcPts val="557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3209925" y="6697663"/>
            <a:ext cx="26498550" cy="8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idx="1" type="body"/>
          </p:nvPr>
        </p:nvSpPr>
        <p:spPr>
          <a:xfrm>
            <a:off x="3209925" y="2852738"/>
            <a:ext cx="26498550" cy="1624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650" spcFirstLastPara="1" rIns="32650" wrap="square" tIns="0">
            <a:noAutofit/>
          </a:bodyPr>
          <a:lstStyle>
            <a:lvl1pPr indent="-1303591" lvl="0" marL="4572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303591" lvl="1" marL="9144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303591" lvl="2" marL="13716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303591" lvl="3" marL="18288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303591" lvl="4" marL="22860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03591" lvl="5" marL="27432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303591" lvl="6" marL="32004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303591" lvl="7" marL="36576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303591" lvl="8" marL="4114800" marR="0" rtl="0" algn="l">
              <a:spcBef>
                <a:spcPts val="11425"/>
              </a:spcBef>
              <a:spcAft>
                <a:spcPts val="0"/>
              </a:spcAft>
              <a:buClr>
                <a:srgbClr val="000000"/>
              </a:buClr>
              <a:buSzPts val="16929"/>
              <a:buFont typeface="Merriweather Sans"/>
              <a:buChar char="•"/>
              <a:defRPr b="0" i="0" sz="9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32918400" cy="219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0"/>
          <p:cNvSpPr txBox="1"/>
          <p:nvPr>
            <p:ph type="title"/>
          </p:nvPr>
        </p:nvSpPr>
        <p:spPr>
          <a:xfrm>
            <a:off x="3209925" y="16568738"/>
            <a:ext cx="26498550" cy="384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7950" spcFirstLastPara="1" rIns="11755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cdc.noaa.gov/cdo-web/datasets/GHCND/stations/GHCND:USC00059175/detail" TargetMode="External"/><Relationship Id="rId4" Type="http://schemas.openxmlformats.org/officeDocument/2006/relationships/hyperlink" Target="https://dtdapps.coloradodot.info/otis/trafficdata#ui/2/0/0/station/000120/criteria/000120/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goi70.com/travel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/>
          <p:nvPr/>
        </p:nvSpPr>
        <p:spPr>
          <a:xfrm>
            <a:off x="0" y="381000"/>
            <a:ext cx="32918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>
                <a:solidFill>
                  <a:schemeClr val="dk2"/>
                </a:solidFill>
              </a:rPr>
              <a:t>Predicting I-70 Traffic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</a:rPr>
              <a:t>Kevin Ash, </a:t>
            </a:r>
            <a:r>
              <a:rPr lang="en-US" sz="4000">
                <a:solidFill>
                  <a:schemeClr val="dk2"/>
                </a:solidFill>
              </a:rPr>
              <a:t>Jacob</a:t>
            </a:r>
            <a:r>
              <a:rPr lang="en-US" sz="4000">
                <a:solidFill>
                  <a:schemeClr val="dk2"/>
                </a:solidFill>
              </a:rPr>
              <a:t> McKinney, </a:t>
            </a:r>
            <a:r>
              <a:rPr lang="en-US" sz="4000">
                <a:solidFill>
                  <a:schemeClr val="dk2"/>
                </a:solidFill>
              </a:rPr>
              <a:t>Parker Banks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Machine Learning [CSCI 4622] 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Spring 202</a:t>
            </a:r>
            <a:r>
              <a:rPr lang="en-US" sz="2800">
                <a:solidFill>
                  <a:schemeClr val="dk2"/>
                </a:solidFill>
              </a:rPr>
              <a:t>3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2"/>
                </a:solidFill>
              </a:rPr>
              <a:t>Dr. Quigley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"/>
          <p:cNvSpPr/>
          <p:nvPr/>
        </p:nvSpPr>
        <p:spPr>
          <a:xfrm>
            <a:off x="503238" y="3937000"/>
            <a:ext cx="10067925" cy="5588000"/>
          </a:xfrm>
          <a:prstGeom prst="roundRect">
            <a:avLst>
              <a:gd fmla="val 2269" name="adj"/>
            </a:avLst>
          </a:prstGeom>
          <a:solidFill>
            <a:srgbClr val="EEF7F8"/>
          </a:solidFill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270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2"/>
                </a:solidFill>
              </a:rPr>
              <a:t>Problem Space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863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Predicting I-70 Hourly Traffic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Features: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Month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Year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Day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Day of Week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Hour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Snow Depth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Daily Snow Total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Target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Traffic Volume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503250" y="10163000"/>
            <a:ext cx="10068000" cy="5459400"/>
          </a:xfrm>
          <a:prstGeom prst="roundRect">
            <a:avLst>
              <a:gd fmla="val 2269" name="adj"/>
            </a:avLst>
          </a:prstGeom>
          <a:solidFill>
            <a:srgbClr val="EEF7F8"/>
          </a:solidFill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270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2"/>
                </a:solidFill>
              </a:rPr>
              <a:t>Approach</a:t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Data Colleciton and Transformation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Model Selection and Training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Neural Network, TensorFlow Library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Sequential Model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ReLU Activation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Multiple Dense Layers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Dropout Regularization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Mean Squared Logarithmic Error Loss Function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Adam Optimizer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Evaluation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Trained for 20 Epochs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-US" sz="2400">
                <a:solidFill>
                  <a:schemeClr val="dk2"/>
                </a:solidFill>
              </a:rPr>
              <a:t>Batch size of 64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11448188" y="3937000"/>
            <a:ext cx="10068000" cy="16131900"/>
          </a:xfrm>
          <a:prstGeom prst="roundRect">
            <a:avLst>
              <a:gd fmla="val 2269" name="adj"/>
            </a:avLst>
          </a:prstGeom>
          <a:solidFill>
            <a:srgbClr val="EEF7F8"/>
          </a:solidFill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270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7025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"/>
          <p:cNvSpPr/>
          <p:nvPr/>
        </p:nvSpPr>
        <p:spPr>
          <a:xfrm>
            <a:off x="22393200" y="3936950"/>
            <a:ext cx="10068000" cy="10273500"/>
          </a:xfrm>
          <a:prstGeom prst="roundRect">
            <a:avLst>
              <a:gd fmla="val 2269" name="adj"/>
            </a:avLst>
          </a:prstGeom>
          <a:solidFill>
            <a:srgbClr val="EEF7F8"/>
          </a:solidFill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270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863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Past Work</a:t>
            </a:r>
            <a:r>
              <a:rPr baseline="30000" lang="en-US" sz="2400"/>
              <a:t>3</a:t>
            </a:r>
            <a:r>
              <a:rPr lang="en-US" sz="2400"/>
              <a:t>:</a:t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863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Differences: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Hourly Predictions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By-Station Predictions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Impact in Field: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Consumer Predictions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Infrastructure Planning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Future Work: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Add predictors: Construction, Public Events and Holidays</a:t>
            </a:r>
            <a:endParaRPr sz="2400"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Create an app for consumers to predict traffic</a:t>
            </a:r>
            <a:endParaRPr sz="2400"/>
          </a:p>
        </p:txBody>
      </p:sp>
      <p:sp>
        <p:nvSpPr>
          <p:cNvPr id="210" name="Google Shape;210;p1"/>
          <p:cNvSpPr/>
          <p:nvPr/>
        </p:nvSpPr>
        <p:spPr>
          <a:xfrm>
            <a:off x="22393150" y="14935200"/>
            <a:ext cx="10068000" cy="6553200"/>
          </a:xfrm>
          <a:prstGeom prst="roundRect">
            <a:avLst>
              <a:gd fmla="val 2269" name="adj"/>
            </a:avLst>
          </a:prstGeom>
          <a:solidFill>
            <a:srgbClr val="EEF7F8"/>
          </a:solidFill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49288" lvl="0" marL="9763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(1) “Daily Summaries Station Details.” </a:t>
            </a:r>
            <a:r>
              <a:rPr i="1" lang="en-US" sz="2400">
                <a:solidFill>
                  <a:schemeClr val="dk1"/>
                </a:solidFill>
              </a:rPr>
              <a:t>Daily Summaries Station Details: </a:t>
            </a:r>
            <a:endParaRPr i="1"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WINTER PARK, CO </a:t>
            </a:r>
            <a:endParaRPr i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US, GHCND:USC00059175 | Climate Data Online (CDO) | National Climatic Data Center (NCDC)</a:t>
            </a:r>
            <a:r>
              <a:rPr lang="en-US" sz="2400">
                <a:solidFill>
                  <a:schemeClr val="dk1"/>
                </a:solidFill>
              </a:rPr>
              <a:t>, National Oceanic and Atmospheric Administration, </a:t>
            </a:r>
            <a:r>
              <a:rPr lang="en-US" sz="2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https://www.ncdc.noaa.gov/cdo-web/datasets/GHCND/stations/GHCND:USC00059175/detail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(2) “CDOT-Otis Online Transportation Information System.” </a:t>
            </a:r>
            <a:r>
              <a:rPr i="1" lang="en-US" sz="2400">
                <a:solidFill>
                  <a:schemeClr val="dk1"/>
                </a:solidFill>
              </a:rPr>
              <a:t>Traffic Data </a:t>
            </a:r>
            <a:endParaRPr i="1"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Explorer</a:t>
            </a:r>
            <a:r>
              <a:rPr lang="en-US" sz="2400">
                <a:solidFill>
                  <a:schemeClr val="dk1"/>
                </a:solidFill>
              </a:rPr>
              <a:t>, Online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Transportation Information System, </a:t>
            </a:r>
            <a:r>
              <a:rPr lang="en-US" sz="2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https://dtdapps.coloradodot.info/otis/trafficdata#ui/2/0/0/station/000120/criteria/000120/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(3) “Travel Forecast.” </a:t>
            </a:r>
            <a:r>
              <a:rPr i="1" lang="en-US" sz="2400">
                <a:solidFill>
                  <a:schemeClr val="dk1"/>
                </a:solidFill>
              </a:rPr>
              <a:t>goi70</a:t>
            </a:r>
            <a:r>
              <a:rPr lang="en-US" sz="2400">
                <a:solidFill>
                  <a:schemeClr val="dk1"/>
                </a:solidFill>
              </a:rPr>
              <a:t>, CSBOX, 4 May 2023, 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https://goi70.com/travel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11" name="Google Shape;21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22749" y="10312450"/>
            <a:ext cx="9265025" cy="73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"/>
          <p:cNvSpPr/>
          <p:nvPr/>
        </p:nvSpPr>
        <p:spPr>
          <a:xfrm>
            <a:off x="503250" y="15900399"/>
            <a:ext cx="10068000" cy="5588100"/>
          </a:xfrm>
          <a:prstGeom prst="roundRect">
            <a:avLst>
              <a:gd fmla="val 2269" name="adj"/>
            </a:avLst>
          </a:prstGeom>
          <a:solidFill>
            <a:srgbClr val="EEF7F8"/>
          </a:solidFill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270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2"/>
                </a:solidFill>
              </a:rPr>
              <a:t>Data</a:t>
            </a:r>
            <a:endParaRPr b="1" sz="2900">
              <a:solidFill>
                <a:schemeClr val="dk2"/>
              </a:solidFill>
            </a:endParaRPr>
          </a:p>
          <a:p>
            <a:pPr indent="0" lvl="0" marL="3270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Winter Park Daily Snow</a:t>
            </a:r>
            <a:r>
              <a:rPr baseline="30000" lang="en-US" sz="2400">
                <a:solidFill>
                  <a:schemeClr val="dk2"/>
                </a:solidFill>
              </a:rPr>
              <a:t>1</a:t>
            </a:r>
            <a:r>
              <a:rPr lang="en-US" sz="2400">
                <a:solidFill>
                  <a:schemeClr val="dk2"/>
                </a:solidFill>
              </a:rPr>
              <a:t>:</a:t>
            </a:r>
            <a:endParaRPr sz="2400">
              <a:solidFill>
                <a:schemeClr val="dk2"/>
              </a:solidFill>
            </a:endParaRPr>
          </a:p>
          <a:p>
            <a:pPr indent="0" lvl="0" marL="3270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3270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3270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3270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213" name="Google Shape;21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22738" y="18104350"/>
            <a:ext cx="9265025" cy="139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22738" y="4775600"/>
            <a:ext cx="7874575" cy="50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"/>
          <p:cNvSpPr txBox="1"/>
          <p:nvPr/>
        </p:nvSpPr>
        <p:spPr>
          <a:xfrm>
            <a:off x="5499600" y="16321150"/>
            <a:ext cx="45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Traffic Volume</a:t>
            </a:r>
            <a:r>
              <a:rPr baseline="30000" lang="en-US" sz="2400"/>
              <a:t>2</a:t>
            </a:r>
            <a:r>
              <a:rPr lang="en-US" sz="2400"/>
              <a:t>:</a:t>
            </a:r>
            <a:endParaRPr sz="2400"/>
          </a:p>
        </p:txBody>
      </p:sp>
      <p:pic>
        <p:nvPicPr>
          <p:cNvPr id="216" name="Google Shape;21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025" y="16875259"/>
            <a:ext cx="4076925" cy="41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2256" y="16875256"/>
            <a:ext cx="4239734" cy="41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47900" y="5081279"/>
            <a:ext cx="7221891" cy="4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8F6F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2FAF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8F6F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2FAF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8F6F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2FAF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8F6F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2FAF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an with painting">
  <a:themeElements>
    <a:clrScheme name="tan with painting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8F6F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2FAF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Fred Clipr</dc:creator>
</cp:coreProperties>
</file>