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7" r:id="rId9"/>
    <p:sldId id="31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Understand Problem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IN" dirty="0"/>
            <a:t>Selecting faculty for placement duty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Develop in Android Studio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Use Java and XML to build an app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Testing on a Device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Run the app on a Real Android Phone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Use data of </a:t>
          </a:r>
          <a:r>
            <a:rPr lang="en-US" dirty="0" err="1"/>
            <a:t>Facultywise</a:t>
          </a:r>
          <a:r>
            <a:rPr lang="en-US" dirty="0"/>
            <a:t> and </a:t>
          </a:r>
          <a:r>
            <a:rPr lang="en-US" dirty="0" err="1"/>
            <a:t>Classroomwise</a:t>
          </a:r>
          <a:r>
            <a:rPr lang="en-US" dirty="0"/>
            <a:t> timetable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Debug and Improve the app overall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B75DB157-5DAC-4B6C-AB4F-5073CB1A85CF}">
      <dgm:prSet phldrT="[Text]"/>
      <dgm:spPr/>
      <dgm:t>
        <a:bodyPr/>
        <a:lstStyle/>
        <a:p>
          <a:r>
            <a:rPr lang="en-US" dirty="0"/>
            <a:t>Find Free lecture hall</a:t>
          </a:r>
        </a:p>
      </dgm:t>
    </dgm:pt>
    <dgm:pt modelId="{0175ED41-0504-466F-8482-8F9416C13F40}" type="parTrans" cxnId="{64314FF4-88A7-4CD7-A586-569E87D3235B}">
      <dgm:prSet/>
      <dgm:spPr/>
      <dgm:t>
        <a:bodyPr/>
        <a:lstStyle/>
        <a:p>
          <a:endParaRPr lang="en-IN"/>
        </a:p>
      </dgm:t>
    </dgm:pt>
    <dgm:pt modelId="{7F812CBF-F291-4CC1-9B54-52687BA88F85}" type="sibTrans" cxnId="{64314FF4-88A7-4CD7-A586-569E87D3235B}">
      <dgm:prSet/>
      <dgm:spPr/>
      <dgm:t>
        <a:bodyPr/>
        <a:lstStyle/>
        <a:p>
          <a:endParaRPr lang="en-IN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IN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IN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15B120C-C71B-413A-9540-DA983B98F599}" type="presOf" srcId="{B75DB157-5DAC-4B6C-AB4F-5073CB1A85CF}" destId="{BFE859F2-A9E8-4F95-9161-8EC68F2D30C4}" srcOrd="1" destOrd="1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64314FF4-88A7-4CD7-A586-569E87D3235B}" srcId="{FB986F71-3126-4196-BD30-74AEDC39A1CA}" destId="{B75DB157-5DAC-4B6C-AB4F-5073CB1A85CF}" srcOrd="1" destOrd="0" parTransId="{0175ED41-0504-466F-8482-8F9416C13F40}" sibTransId="{7F812CBF-F291-4CC1-9B54-52687BA88F85}"/>
    <dgm:cxn modelId="{7BD1BD54-B19E-471F-802E-D1F09AE109E6}" type="presOf" srcId="{B75DB157-5DAC-4B6C-AB4F-5073CB1A85CF}" destId="{96015622-8A46-45CF-A72A-2856B699B374}" srcOrd="0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422113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Selecting faculty for placement duty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Find Free lecture hall</a:t>
          </a:r>
        </a:p>
      </dsp:txBody>
      <dsp:txXfrm>
        <a:off x="471180" y="1158658"/>
        <a:ext cx="2486952" cy="1577131"/>
      </dsp:txXfrm>
    </dsp:sp>
    <dsp:sp modelId="{6A63D16E-EEE6-4267-97EA-5AD7D2BC4E84}">
      <dsp:nvSpPr>
        <dsp:cNvPr id="0" name=""/>
        <dsp:cNvSpPr/>
      </dsp:nvSpPr>
      <dsp:spPr>
        <a:xfrm>
          <a:off x="1845401" y="1511585"/>
          <a:ext cx="3007195" cy="3007195"/>
        </a:xfrm>
        <a:prstGeom prst="leftCircularArrow">
          <a:avLst>
            <a:gd name="adj1" fmla="val 3671"/>
            <a:gd name="adj2" fmla="val 457291"/>
            <a:gd name="adj3" fmla="val 2232802"/>
            <a:gd name="adj4" fmla="val 9024489"/>
            <a:gd name="adj5" fmla="val 428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996577" y="2784856"/>
          <a:ext cx="2297854" cy="9137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1 Understand Problem</a:t>
          </a:r>
        </a:p>
      </dsp:txBody>
      <dsp:txXfrm>
        <a:off x="1023341" y="2811620"/>
        <a:ext cx="2244326" cy="860252"/>
      </dsp:txXfrm>
    </dsp:sp>
    <dsp:sp modelId="{E83793B4-2C5C-4D90-82FA-E5EE4745664D}">
      <dsp:nvSpPr>
        <dsp:cNvPr id="0" name=""/>
        <dsp:cNvSpPr/>
      </dsp:nvSpPr>
      <dsp:spPr>
        <a:xfrm>
          <a:off x="3820053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Java and XML to build an app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data of </a:t>
          </a:r>
          <a:r>
            <a:rPr lang="en-US" sz="1800" kern="1200" dirty="0" err="1"/>
            <a:t>Facultywise</a:t>
          </a:r>
          <a:r>
            <a:rPr lang="en-US" sz="1800" kern="1200" dirty="0"/>
            <a:t> and </a:t>
          </a:r>
          <a:r>
            <a:rPr lang="en-US" sz="1800" kern="1200" dirty="0" err="1"/>
            <a:t>Classroomwise</a:t>
          </a:r>
          <a:r>
            <a:rPr lang="en-US" sz="1800" kern="1200" dirty="0"/>
            <a:t> timetable</a:t>
          </a:r>
        </a:p>
      </dsp:txBody>
      <dsp:txXfrm>
        <a:off x="3869120" y="1615548"/>
        <a:ext cx="2486952" cy="1577131"/>
      </dsp:txXfrm>
    </dsp:sp>
    <dsp:sp modelId="{DC2A0ADB-DCE3-4BF4-9952-0394865777AC}">
      <dsp:nvSpPr>
        <dsp:cNvPr id="0" name=""/>
        <dsp:cNvSpPr/>
      </dsp:nvSpPr>
      <dsp:spPr>
        <a:xfrm>
          <a:off x="5221798" y="-251043"/>
          <a:ext cx="3337512" cy="3337512"/>
        </a:xfrm>
        <a:prstGeom prst="circularArrow">
          <a:avLst>
            <a:gd name="adj1" fmla="val 3307"/>
            <a:gd name="adj2" fmla="val 408479"/>
            <a:gd name="adj3" fmla="val 19416011"/>
            <a:gd name="adj4" fmla="val 12575511"/>
            <a:gd name="adj5" fmla="val 385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394517" y="652700"/>
          <a:ext cx="2297854" cy="9137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2 Develop in Android Studio</a:t>
          </a:r>
        </a:p>
      </dsp:txBody>
      <dsp:txXfrm>
        <a:off x="4421281" y="679464"/>
        <a:ext cx="2244326" cy="860252"/>
      </dsp:txXfrm>
    </dsp:sp>
    <dsp:sp modelId="{69C28D3B-E083-42DF-9EA0-916CA12125A9}">
      <dsp:nvSpPr>
        <dsp:cNvPr id="0" name=""/>
        <dsp:cNvSpPr/>
      </dsp:nvSpPr>
      <dsp:spPr>
        <a:xfrm>
          <a:off x="721799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 the app on a Real Android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Debug and Improve the app overall</a:t>
          </a:r>
        </a:p>
      </dsp:txBody>
      <dsp:txXfrm>
        <a:off x="7267059" y="1158658"/>
        <a:ext cx="2486952" cy="1577131"/>
      </dsp:txXfrm>
    </dsp:sp>
    <dsp:sp modelId="{047F5837-10E2-4FFC-A492-DB8A19EF48CA}">
      <dsp:nvSpPr>
        <dsp:cNvPr id="0" name=""/>
        <dsp:cNvSpPr/>
      </dsp:nvSpPr>
      <dsp:spPr>
        <a:xfrm>
          <a:off x="7792456" y="2784856"/>
          <a:ext cx="2297854" cy="9137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3 Testing on a Device</a:t>
          </a:r>
        </a:p>
      </dsp:txBody>
      <dsp:txXfrm>
        <a:off x="7819220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5/10/2018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5/10/2018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76349-9988-459D-AA16-440113D2B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021F4A-9497-44C4-AD72-0F90671A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3FA369-4DB5-426E-9995-1DEBF55B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A60-3826-4E41-9B39-F8BE87DE6B47}" type="datetimeFigureOut">
              <a:rPr lang="en-IN" smtClean="0"/>
              <a:pPr/>
              <a:t>10-05-2018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F515F7-9B74-4920-89CC-4B30C895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0FCD4C-997F-47FE-837A-82883D57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45A-B9A1-4B0E-A6EC-7FC822DC4D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428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923E2-2BBA-410E-94D5-899B1E49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46998C-25A0-4951-8B45-CF8550783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AE453D-C653-4BF7-A363-6C30D7E8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6DB46B-096F-43FB-B123-50D2B84B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96605-8433-4406-B290-EF8B5EAE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732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419AE87-49BA-4900-ADD5-DE1CFA1D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D6E66A-115F-4918-BABF-D9C9D1AD1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5BC9E-A8FD-492C-9B94-6676D78E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B0E52F-F709-4D4B-9BF6-23723880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8B9E01-534F-4FA2-A256-CC88650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978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EED30-6625-4994-9136-CD66F086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22D041-D8EE-4B9D-BD2B-E46BDD56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B8F2AF-2783-49EE-937B-04FED599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55F57A-141C-47BA-B2A7-BD4941AF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DE43FF-9C6E-4849-BA1E-6C1EDB35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712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BA4A5-7B9A-4507-8A0F-4CD66871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2CD29-1856-45B7-826D-C97AAA68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07E389-6A7D-4995-AEAB-AEB87F17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6497A9-416E-4D4A-BAD3-B76946BF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7316D2-9323-43A1-A571-97AB40F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75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604AC-4F49-4335-A7A0-5D609514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812C8-9877-44B7-A5BF-8D6C6EB56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1DD852-88CB-4799-A19C-1D064D75E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215353-9204-4C95-B77C-B12BFE20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DE8226-AD28-48DC-A253-FF9D0B4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41E59D-F76B-483B-BAF9-0ABD6C7D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204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8BFA5-F78F-4506-A773-E6C58919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B469E8-5542-40F4-9212-9DE194F5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2A6EAE-4847-4606-A16D-6CB17611D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30BB71E-900B-4F31-BA21-6F54F91C3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E2FFD85-9AF9-4DBE-A29C-9B458AC2D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4EC806-2758-453E-A240-39E4C0FE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9765D97-E57A-4741-B3B8-7283C778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6A2A98D-C49E-4964-BBC2-7A26C71E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044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CFB51-14CE-4912-AFDA-D06ED95C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2DB5A7-D2CB-40F1-AC92-E25025F8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150E7-97F9-4654-B479-DDEAB23A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741E1E-BA96-455E-BD41-AC198A47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16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B6B1D8F-C735-4AEC-9610-B90191DA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86C4D6-57BA-4AE9-8E08-81753C32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5D8D65-EA90-4E58-9730-2743E7E6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934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4F9BB-46E6-466A-9A0D-54C2FB0A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266A7-A10B-4EE7-ABC2-1982DD8D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9AFF47-BFAD-416E-B3C1-4C82C61C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95FE86-75B4-4EB5-8B85-35872FDD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8CF15F-E5EC-4C86-A3DC-84132B46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7104E4-7107-4268-840C-CFDB8777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545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134D-C838-487D-83F0-91EF07C3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B70E6C-59A6-4137-9B88-DB7112D43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A2DF4E-1722-45AC-AD27-2023EA58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45E406-1306-4ED7-A5E9-BB5BACA8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982165-2FE9-45EF-B015-BC811182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43FCCC-9EBF-43DA-BA5A-51906C9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082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3D1FE2-3BA5-4E66-A1B8-4D42AF4E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3DE690-2634-4589-B536-D838F707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73098D-C7EF-455B-90FB-D473DDE85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8D77DF-ADCB-4952-82C2-9ACD374E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1FA955-D966-4BBA-A84C-AAC388EF5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58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Department Management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Arpit arora 1610991167</a:t>
            </a:r>
          </a:p>
          <a:p>
            <a:r>
              <a:rPr lang="it-IT" dirty="0"/>
              <a:t>Arshpreet singh sidhu 1610991183</a:t>
            </a:r>
          </a:p>
          <a:p>
            <a:r>
              <a:rPr lang="it-IT" dirty="0"/>
              <a:t>Ashu singla 1610991199</a:t>
            </a:r>
          </a:p>
          <a:p>
            <a:r>
              <a:rPr lang="it-IT" dirty="0"/>
              <a:t>Ashwani mittal 1610991200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BF2E0D-E2E5-4AC4-B17E-B46DA44FC01B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44111E7-75B4-44D6-9A64-8FB9E9619C2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 Internal Job Portal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6081D99-522B-4B10-B0B6-83834B4C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2144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lot of man-hours being wasted in departments for the following tasks:</a:t>
            </a:r>
            <a:endParaRPr lang="en-US" dirty="0"/>
          </a:p>
          <a:p>
            <a:r>
              <a:rPr lang="en-IN" dirty="0"/>
              <a:t>Selecting and deputing faculty for placement duties and any other duties of such sort.</a:t>
            </a:r>
          </a:p>
          <a:p>
            <a:r>
              <a:rPr lang="en-IN" dirty="0"/>
              <a:t>Arranging alternate venues for placement and special tests.</a:t>
            </a:r>
          </a:p>
          <a:p>
            <a:r>
              <a:rPr lang="en-IN" dirty="0"/>
              <a:t>Looking for a free lecture hall or a lab for any departmental purpose for e.g. Meetings.</a:t>
            </a:r>
          </a:p>
          <a:p>
            <a:pPr marL="0" indent="0">
              <a:buNone/>
            </a:pPr>
            <a:r>
              <a:rPr lang="en-IN" dirty="0"/>
              <a:t>All the above mentioned tasks are done manually by searching in the timetable (pdf format) of faculty and classrooms.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4111E7-75B4-44D6-9A64-8FB9E9619C2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 Internal Job Portal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081D99-522B-4B10-B0B6-83834B4C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2144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0BF2E0D-E2E5-4AC4-B17E-B46DA44FC01B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D4D2000-5FFC-4D02-8F17-3267AF8E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Develop an application/web portal which automatically does the following:</a:t>
            </a:r>
          </a:p>
          <a:p>
            <a:r>
              <a:rPr lang="en-IN" dirty="0"/>
              <a:t>Selects faculty required for placement duty without any bias.</a:t>
            </a:r>
          </a:p>
          <a:p>
            <a:r>
              <a:rPr lang="en-IN" dirty="0"/>
              <a:t>Lists alternate venues and free lecture halls.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4111E7-75B4-44D6-9A64-8FB9E9619C2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 Internal Job Portal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081D99-522B-4B10-B0B6-83834B4C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2144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0BF2E0D-E2E5-4AC4-B17E-B46DA44FC01B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and Android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built a Android Application to Solve this Problem</a:t>
            </a:r>
          </a:p>
          <a:p>
            <a:r>
              <a:rPr lang="en-US" dirty="0"/>
              <a:t>Android Studio was used as IDE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63CDD69-6D63-406E-A41A-1E84410DEE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1862" y="962026"/>
            <a:ext cx="2844998" cy="505777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44111E7-75B4-44D6-9A64-8FB9E9619C2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 Internal Job Portal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081D99-522B-4B10-B0B6-83834B4C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2144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0BF2E0D-E2E5-4AC4-B17E-B46DA44FC01B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Making this Application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27607044"/>
              </p:ext>
            </p:extLst>
          </p:nvPr>
        </p:nvGraphicFramePr>
        <p:xfrm>
          <a:off x="838200" y="1825625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4111E7-75B4-44D6-9A64-8FB9E9619C2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 Internal Job Portal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081D99-522B-4B10-B0B6-83834B4C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2144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BF2E0D-E2E5-4AC4-B17E-B46DA44FC01B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6" y="657470"/>
            <a:ext cx="5950396" cy="1778496"/>
          </a:xfrm>
        </p:spPr>
        <p:txBody>
          <a:bodyPr/>
          <a:lstStyle/>
          <a:p>
            <a:r>
              <a:rPr lang="en-US" dirty="0"/>
              <a:t>Development in Android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302276"/>
            <a:ext cx="5256583" cy="149487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xml for drawing the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Java to code the application with help of android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EE5231-D0B0-478A-8BEA-1076C1672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659"/>
          <a:stretch/>
        </p:blipFill>
        <p:spPr>
          <a:xfrm>
            <a:off x="6672675" y="1916832"/>
            <a:ext cx="5256583" cy="3345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4111E7-75B4-44D6-9A64-8FB9E9619C2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 Internal Job Portal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081D99-522B-4B10-B0B6-83834B4C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2144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BF2E0D-E2E5-4AC4-B17E-B46DA44FC01B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16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use the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57298"/>
            <a:ext cx="2642637" cy="484632"/>
          </a:xfrm>
        </p:spPr>
        <p:txBody>
          <a:bodyPr/>
          <a:lstStyle/>
          <a:p>
            <a:r>
              <a:rPr lang="en-US" sz="1600" dirty="0"/>
              <a:t>Select timetable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9768" y="1000108"/>
            <a:ext cx="3059832" cy="762000"/>
          </a:xfrm>
        </p:spPr>
        <p:txBody>
          <a:bodyPr/>
          <a:lstStyle/>
          <a:p>
            <a:r>
              <a:rPr lang="en-US" sz="1600" dirty="0"/>
              <a:t>Select required pdf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F1BF713-0099-463E-B01E-19C7F24DFDF8}"/>
              </a:ext>
            </a:extLst>
          </p:cNvPr>
          <p:cNvSpPr txBox="1">
            <a:spLocks/>
          </p:cNvSpPr>
          <p:nvPr/>
        </p:nvSpPr>
        <p:spPr>
          <a:xfrm>
            <a:off x="6808792" y="1214422"/>
            <a:ext cx="305983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4A848462-58E0-49B9-A6A7-84E72034924D}"/>
              </a:ext>
            </a:extLst>
          </p:cNvPr>
          <p:cNvSpPr/>
          <p:nvPr/>
        </p:nvSpPr>
        <p:spPr>
          <a:xfrm>
            <a:off x="1736694" y="1357298"/>
            <a:ext cx="14287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5135B810-6A54-4BDB-A795-D017478BABEA}"/>
              </a:ext>
            </a:extLst>
          </p:cNvPr>
          <p:cNvSpPr/>
          <p:nvPr/>
        </p:nvSpPr>
        <p:spPr>
          <a:xfrm>
            <a:off x="5308594" y="1357298"/>
            <a:ext cx="13573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AD82EDAA-3A70-42D2-B787-CA40F3922898}"/>
              </a:ext>
            </a:extLst>
          </p:cNvPr>
          <p:cNvSpPr/>
          <p:nvPr/>
        </p:nvSpPr>
        <p:spPr>
          <a:xfrm>
            <a:off x="8951932" y="1285860"/>
            <a:ext cx="13355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0BF7E0-2CE0-41C3-A7A9-5D64AB4B0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28802"/>
            <a:ext cx="2432868" cy="4325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427E70E-7A02-4F21-9B81-371AF94058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3140" y="1857364"/>
            <a:ext cx="2455685" cy="43656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984AEB8-7A45-4E6C-8937-31D01CB047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0230" y="1857364"/>
            <a:ext cx="2455686" cy="43656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C185386-6251-4F70-A656-305AFF6BF0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9768" y="1857364"/>
            <a:ext cx="2461958" cy="4376815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D88A0E90-4BE3-4CA5-8CA0-7A06FE376F83}"/>
              </a:ext>
            </a:extLst>
          </p:cNvPr>
          <p:cNvSpPr txBox="1">
            <a:spLocks/>
          </p:cNvSpPr>
          <p:nvPr/>
        </p:nvSpPr>
        <p:spPr>
          <a:xfrm>
            <a:off x="10452130" y="1142984"/>
            <a:ext cx="305983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4111E7-75B4-44D6-9A64-8FB9E9619C2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 Internal Job Portal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6081D99-522B-4B10-B0B6-83834B4C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2144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0" y="6342742"/>
            <a:ext cx="12192000" cy="5152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08792" y="1428736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Select day &amp; time</a:t>
            </a:r>
            <a:endParaRPr lang="en-IN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380692" y="135729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Result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xmlns="" val="268142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42742"/>
            <a:ext cx="12192000" cy="5152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Collaborative Internal Job Portal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5318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5124" y="1071546"/>
            <a:ext cx="9141619" cy="165576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atin typeface="Gill Sans MT" panose="020B0502020104020203" pitchFamily="34" charset="0"/>
              </a:rPr>
              <a:t>FUTURE SCOPE</a:t>
            </a:r>
            <a:endParaRPr lang="en-IN" sz="4400" dirty="0"/>
          </a:p>
        </p:txBody>
      </p:sp>
      <p:sp>
        <p:nvSpPr>
          <p:cNvPr id="7" name="Rectangle 6"/>
          <p:cNvSpPr/>
          <p:nvPr/>
        </p:nvSpPr>
        <p:spPr>
          <a:xfrm>
            <a:off x="1236628" y="2143116"/>
            <a:ext cx="100727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We can make it more efficient by highlighting      teachers which have less number of working hours.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We can use this app in our own University</a:t>
            </a:r>
            <a:r>
              <a:rPr lang="en-US" sz="3600" dirty="0" smtClean="0"/>
              <a:t>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600" dirty="0" smtClean="0"/>
              <a:t>Easy and handy to be used </a:t>
            </a:r>
            <a:r>
              <a:rPr lang="en-US" sz="3600" dirty="0" smtClean="0"/>
              <a:t>in every </a:t>
            </a:r>
            <a:r>
              <a:rPr lang="en-US" sz="3600" smtClean="0"/>
              <a:t>college.</a:t>
            </a:r>
            <a:endParaRPr lang="en-IN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972" y="2060848"/>
            <a:ext cx="9144001" cy="1800200"/>
          </a:xfrm>
        </p:spPr>
        <p:txBody>
          <a:bodyPr>
            <a:normAutofit/>
          </a:bodyPr>
          <a:lstStyle/>
          <a:p>
            <a:r>
              <a:rPr lang="en-US" sz="9600" dirty="0"/>
              <a:t>THANK YOU 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4111E7-75B4-44D6-9A64-8FB9E9619C2F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Collaborative Internal Job Portal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081D99-522B-4B10-B0B6-83834B4C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2144" y="-6350"/>
            <a:ext cx="2556681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BF2E0D-E2E5-4AC4-B17E-B46DA44FC01B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321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Department Management  System</vt:lpstr>
      <vt:lpstr>Problem Statement</vt:lpstr>
      <vt:lpstr>Objectives of the Project</vt:lpstr>
      <vt:lpstr>Android and Android Studio</vt:lpstr>
      <vt:lpstr>Steps in Making this Application</vt:lpstr>
      <vt:lpstr>Development in Android Studio</vt:lpstr>
      <vt:lpstr>How to use the App</vt:lpstr>
      <vt:lpstr>Slide 8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Management  System</dc:title>
  <dc:creator>Arsh Preet</dc:creator>
  <cp:lastModifiedBy>ashus</cp:lastModifiedBy>
  <cp:revision>23</cp:revision>
  <dcterms:created xsi:type="dcterms:W3CDTF">2018-04-23T07:06:35Z</dcterms:created>
  <dcterms:modified xsi:type="dcterms:W3CDTF">2018-05-10T16:47:16Z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