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65" r:id="rId3"/>
    <p:sldId id="258" r:id="rId4"/>
    <p:sldId id="266" r:id="rId5"/>
    <p:sldId id="259" r:id="rId6"/>
    <p:sldId id="267" r:id="rId7"/>
    <p:sldId id="260" r:id="rId8"/>
    <p:sldId id="261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E319A-9023-44E9-8348-8BBF1A41BE81}" type="datetimeFigureOut">
              <a:rPr lang="en-GB" smtClean="0"/>
              <a:t>21/06/2021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39CF5-1B4C-41C3-9B6F-9E641D204F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1525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E319A-9023-44E9-8348-8BBF1A41BE81}" type="datetimeFigureOut">
              <a:rPr lang="en-GB" smtClean="0"/>
              <a:t>21/06/2021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39CF5-1B4C-41C3-9B6F-9E641D204F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911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E319A-9023-44E9-8348-8BBF1A41BE81}" type="datetimeFigureOut">
              <a:rPr lang="en-GB" smtClean="0"/>
              <a:t>21/06/2021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39CF5-1B4C-41C3-9B6F-9E641D204F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42970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E319A-9023-44E9-8348-8BBF1A41BE81}" type="datetimeFigureOut">
              <a:rPr lang="en-GB" smtClean="0"/>
              <a:t>21/06/2021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39CF5-1B4C-41C3-9B6F-9E641D204F39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490569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E319A-9023-44E9-8348-8BBF1A41BE81}" type="datetimeFigureOut">
              <a:rPr lang="en-GB" smtClean="0"/>
              <a:t>21/06/2021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39CF5-1B4C-41C3-9B6F-9E641D204F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81845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E319A-9023-44E9-8348-8BBF1A41BE81}" type="datetimeFigureOut">
              <a:rPr lang="en-GB" smtClean="0"/>
              <a:t>21/06/2021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39CF5-1B4C-41C3-9B6F-9E641D204F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81274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E319A-9023-44E9-8348-8BBF1A41BE81}" type="datetimeFigureOut">
              <a:rPr lang="en-GB" smtClean="0"/>
              <a:t>21/06/2021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39CF5-1B4C-41C3-9B6F-9E641D204F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19512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E319A-9023-44E9-8348-8BBF1A41BE81}" type="datetimeFigureOut">
              <a:rPr lang="en-GB" smtClean="0"/>
              <a:t>21/06/2021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39CF5-1B4C-41C3-9B6F-9E641D204F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71191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E319A-9023-44E9-8348-8BBF1A41BE81}" type="datetimeFigureOut">
              <a:rPr lang="en-GB" smtClean="0"/>
              <a:t>21/06/2021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39CF5-1B4C-41C3-9B6F-9E641D204F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0997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E319A-9023-44E9-8348-8BBF1A41BE81}" type="datetimeFigureOut">
              <a:rPr lang="en-GB" smtClean="0"/>
              <a:t>21/06/2021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39CF5-1B4C-41C3-9B6F-9E641D204F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6461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E319A-9023-44E9-8348-8BBF1A41BE81}" type="datetimeFigureOut">
              <a:rPr lang="en-GB" smtClean="0"/>
              <a:t>21/06/2021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39CF5-1B4C-41C3-9B6F-9E641D204F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1344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E319A-9023-44E9-8348-8BBF1A41BE81}" type="datetimeFigureOut">
              <a:rPr lang="en-GB" smtClean="0"/>
              <a:t>21/06/2021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39CF5-1B4C-41C3-9B6F-9E641D204F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5779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E319A-9023-44E9-8348-8BBF1A41BE81}" type="datetimeFigureOut">
              <a:rPr lang="en-GB" smtClean="0"/>
              <a:t>21/06/2021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39CF5-1B4C-41C3-9B6F-9E641D204F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1260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E319A-9023-44E9-8348-8BBF1A41BE81}" type="datetimeFigureOut">
              <a:rPr lang="en-GB" smtClean="0"/>
              <a:t>21/06/2021</a:t>
            </a:fld>
            <a:endParaRPr lang="en-GB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39CF5-1B4C-41C3-9B6F-9E641D204F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2172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E319A-9023-44E9-8348-8BBF1A41BE81}" type="datetimeFigureOut">
              <a:rPr lang="en-GB" smtClean="0"/>
              <a:t>21/06/2021</a:t>
            </a:fld>
            <a:endParaRPr lang="en-GB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39CF5-1B4C-41C3-9B6F-9E641D204F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0542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E319A-9023-44E9-8348-8BBF1A41BE81}" type="datetimeFigureOut">
              <a:rPr lang="en-GB" smtClean="0"/>
              <a:t>21/06/2021</a:t>
            </a:fld>
            <a:endParaRPr lang="en-GB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39CF5-1B4C-41C3-9B6F-9E641D204F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1678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E319A-9023-44E9-8348-8BBF1A41BE81}" type="datetimeFigureOut">
              <a:rPr lang="en-GB" smtClean="0"/>
              <a:t>21/06/2021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39CF5-1B4C-41C3-9B6F-9E641D204F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7174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DAE319A-9023-44E9-8348-8BBF1A41BE81}" type="datetimeFigureOut">
              <a:rPr lang="en-GB" smtClean="0"/>
              <a:t>21/06/2021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439CF5-1B4C-41C3-9B6F-9E641D204F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48398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  <p:sldLayoutId id="2147483817" r:id="rId13"/>
    <p:sldLayoutId id="2147483818" r:id="rId14"/>
    <p:sldLayoutId id="2147483819" r:id="rId15"/>
    <p:sldLayoutId id="2147483820" r:id="rId16"/>
    <p:sldLayoutId id="214748382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FB4D6-BA5B-4211-9BA5-015138BBC3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HWA Project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F780FA-EE6E-4E76-903F-8B0B679BC4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</a:t>
            </a:r>
            <a:r>
              <a:rPr lang="en-US" dirty="0" err="1"/>
              <a:t>asshwin</a:t>
            </a:r>
            <a:r>
              <a:rPr lang="en-US" dirty="0"/>
              <a:t> </a:t>
            </a:r>
            <a:r>
              <a:rPr lang="en-US" dirty="0" err="1"/>
              <a:t>mugundharajah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736872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9A52B-6B1F-47CF-82B3-7A2C3B2E4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Conclusion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GB" sz="1800" dirty="0">
                <a:solidFill>
                  <a:schemeClr val="tx1"/>
                </a:solidFill>
                <a:effectLst/>
                <a:latin typeface="Montserrat Light"/>
                <a:ea typeface="Calibri" panose="020F0502020204030204" pitchFamily="34" charset="0"/>
                <a:cs typeface="Segoe UI" panose="020B0502040204020203" pitchFamily="34" charset="0"/>
              </a:rPr>
              <a:t>Reflections on the project, future steps.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CEB03A-F562-4236-ACA9-CA5C1D2698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Project helped me gain confidence in Spring Boot and HTML/CSS/JS</a:t>
            </a:r>
          </a:p>
          <a:p>
            <a:r>
              <a:rPr lang="en-US" dirty="0"/>
              <a:t>Learned usefulness of JS in creating elements.</a:t>
            </a:r>
          </a:p>
          <a:p>
            <a:r>
              <a:rPr lang="en-US" dirty="0"/>
              <a:t>Learned how to do frontend testing with Selenium.</a:t>
            </a:r>
          </a:p>
          <a:p>
            <a:endParaRPr lang="en-US" dirty="0"/>
          </a:p>
          <a:p>
            <a:r>
              <a:rPr lang="en-US" dirty="0"/>
              <a:t>Future work</a:t>
            </a:r>
          </a:p>
          <a:p>
            <a:pPr lvl="1"/>
            <a:r>
              <a:rPr lang="en-US" dirty="0"/>
              <a:t>Redesign UI, more responsive etc..</a:t>
            </a:r>
          </a:p>
          <a:p>
            <a:pPr lvl="1"/>
            <a:r>
              <a:rPr lang="en-US" dirty="0"/>
              <a:t>Add option to add service items.</a:t>
            </a:r>
          </a:p>
          <a:p>
            <a:pPr lvl="1"/>
            <a:r>
              <a:rPr lang="en-US" dirty="0"/>
              <a:t>Add options to notify of next MOT, Tax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pPr lvl="1"/>
            <a:r>
              <a:rPr lang="en-US" dirty="0"/>
              <a:t>Automatically enter current details in to fields when selecting car to update.</a:t>
            </a:r>
          </a:p>
          <a:p>
            <a:pPr lvl="1"/>
            <a:r>
              <a:rPr lang="en-US" dirty="0"/>
              <a:t>Change default picture.</a:t>
            </a:r>
          </a:p>
        </p:txBody>
      </p:sp>
    </p:spTree>
    <p:extLst>
      <p:ext uri="{BB962C8B-B14F-4D97-AF65-F5344CB8AC3E}">
        <p14:creationId xmlns:p14="http://schemas.microsoft.com/office/powerpoint/2010/main" val="31076178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02A06-EC09-40F4-A449-0037174AA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2728735"/>
            <a:ext cx="9404723" cy="1400530"/>
          </a:xfrm>
        </p:spPr>
        <p:txBody>
          <a:bodyPr/>
          <a:lstStyle/>
          <a:p>
            <a:r>
              <a:rPr lang="en-US" dirty="0"/>
              <a:t>Questions?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76870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26ECC-527B-4E07-9FAC-547EE9C12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br>
              <a:rPr lang="en-US" dirty="0"/>
            </a:br>
            <a:r>
              <a:rPr lang="en-GB" sz="1800" dirty="0">
                <a:solidFill>
                  <a:schemeClr val="tx1"/>
                </a:solidFill>
                <a:effectLst/>
                <a:latin typeface="Montserrat Light"/>
                <a:ea typeface="Calibri" panose="020F0502020204030204" pitchFamily="34" charset="0"/>
                <a:cs typeface="Segoe UI" panose="020B0502040204020203" pitchFamily="34" charset="0"/>
              </a:rPr>
              <a:t>How did </a:t>
            </a:r>
            <a:r>
              <a:rPr lang="en-GB" sz="1800" dirty="0">
                <a:solidFill>
                  <a:schemeClr val="tx1"/>
                </a:solidFill>
                <a:latin typeface="Montserrat Light"/>
                <a:ea typeface="Calibri" panose="020F0502020204030204" pitchFamily="34" charset="0"/>
                <a:cs typeface="Segoe UI" panose="020B0502040204020203" pitchFamily="34" charset="0"/>
              </a:rPr>
              <a:t>I</a:t>
            </a:r>
            <a:r>
              <a:rPr lang="en-GB" sz="1800" dirty="0">
                <a:solidFill>
                  <a:schemeClr val="tx1"/>
                </a:solidFill>
                <a:effectLst/>
                <a:latin typeface="Montserrat Light"/>
                <a:ea typeface="Calibri" panose="020F0502020204030204" pitchFamily="34" charset="0"/>
                <a:cs typeface="Segoe UI" panose="020B0502040204020203" pitchFamily="34" charset="0"/>
              </a:rPr>
              <a:t> approach the specification?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A5B82-38DF-47AD-A080-8EC1671921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 Application for adding cars to a system and recording the modifications for each car. Also shows the total spent on mods.</a:t>
            </a:r>
          </a:p>
          <a:p>
            <a:endParaRPr lang="en-US" dirty="0"/>
          </a:p>
          <a:p>
            <a:r>
              <a:rPr lang="en-US" dirty="0"/>
              <a:t>Focused on the MVP(Minimum Viable Product).</a:t>
            </a:r>
          </a:p>
          <a:p>
            <a:r>
              <a:rPr lang="en-US" dirty="0"/>
              <a:t>Didn’t focus too much on extra functionality. But added one extra functionality (Total spent on mods).</a:t>
            </a:r>
          </a:p>
          <a:p>
            <a:r>
              <a:rPr lang="en-US" dirty="0"/>
              <a:t>Main goal to approach the project as simply as possible.</a:t>
            </a:r>
          </a:p>
          <a:p>
            <a:endParaRPr lang="en-US" dirty="0"/>
          </a:p>
          <a:p>
            <a:r>
              <a:rPr lang="en-US" dirty="0"/>
              <a:t>Started off with backend first(</a:t>
            </a:r>
            <a:r>
              <a:rPr lang="en-US" dirty="0" err="1"/>
              <a:t>SpringBoot</a:t>
            </a:r>
            <a:r>
              <a:rPr lang="en-US" dirty="0"/>
              <a:t>), then frontend(HTML/JS).</a:t>
            </a:r>
          </a:p>
          <a:p>
            <a:r>
              <a:rPr lang="en-US" dirty="0"/>
              <a:t>Testing done through out whole process and at end.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8633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0115C-DFE1-4549-BCA0-A50CBFB8D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Consultant Journey</a:t>
            </a:r>
            <a:br>
              <a:rPr lang="en-US" dirty="0"/>
            </a:br>
            <a:r>
              <a:rPr lang="en-GB" sz="1800" dirty="0">
                <a:solidFill>
                  <a:schemeClr val="tx1"/>
                </a:solidFill>
                <a:effectLst/>
                <a:latin typeface="Montserrat Light"/>
                <a:ea typeface="Calibri" panose="020F0502020204030204" pitchFamily="34" charset="0"/>
                <a:cs typeface="Segoe UI" panose="020B0502040204020203" pitchFamily="34" charset="0"/>
              </a:rPr>
              <a:t>What technologies have I learned for this project?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5518F-22B0-411E-B1A4-4CD4724C37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Spring Boot – First time using it. Similar to Django(Python) but easier.</a:t>
            </a:r>
          </a:p>
          <a:p>
            <a:r>
              <a:rPr lang="en-US" dirty="0"/>
              <a:t>HTML/CSS – Used before but learnt a lot more now.</a:t>
            </a:r>
          </a:p>
          <a:p>
            <a:r>
              <a:rPr lang="en-US" dirty="0"/>
              <a:t>JavaScript – First time using JS. Daunting at the start but got there in the end.</a:t>
            </a:r>
          </a:p>
          <a:p>
            <a:r>
              <a:rPr lang="en-US" dirty="0"/>
              <a:t>Selenium – First time using it. Straightforward but at times finicky to use in regards to waits.</a:t>
            </a:r>
          </a:p>
          <a:p>
            <a:r>
              <a:rPr lang="en-US" dirty="0"/>
              <a:t>Jira – </a:t>
            </a:r>
            <a:r>
              <a:rPr lang="en-US" dirty="0" err="1"/>
              <a:t>Github</a:t>
            </a:r>
            <a:r>
              <a:rPr lang="en-US" dirty="0"/>
              <a:t> integration with commits. Testing, bugs. Was able to use it fully this time.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1820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0115C-DFE1-4549-BCA0-A50CBFB8D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CI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GB" sz="1800" dirty="0">
                <a:solidFill>
                  <a:schemeClr val="tx1"/>
                </a:solidFill>
                <a:effectLst/>
                <a:latin typeface="Montserrat Light"/>
                <a:ea typeface="Calibri" panose="020F0502020204030204" pitchFamily="34" charset="0"/>
                <a:cs typeface="Segoe UI" panose="020B0502040204020203" pitchFamily="34" charset="0"/>
              </a:rPr>
              <a:t>How did you approach version control?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5518F-22B0-411E-B1A4-4CD4724C37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 for version control.</a:t>
            </a:r>
          </a:p>
          <a:p>
            <a:r>
              <a:rPr lang="en-US" dirty="0"/>
              <a:t>Feature-branch model.</a:t>
            </a:r>
          </a:p>
          <a:p>
            <a:r>
              <a:rPr lang="en-US" dirty="0"/>
              <a:t>Made regular commits in units/features. </a:t>
            </a:r>
          </a:p>
          <a:p>
            <a:r>
              <a:rPr lang="en-US" dirty="0"/>
              <a:t>Tagged commits back to Jira issues.</a:t>
            </a:r>
          </a:p>
          <a:p>
            <a:r>
              <a:rPr lang="en-US" dirty="0"/>
              <a:t>Jira integration made testing and committing easier.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919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D21B4-14DE-4753-BB0E-5BBB2A5F2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Testing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GB" sz="1800" dirty="0">
                <a:solidFill>
                  <a:schemeClr val="tx1"/>
                </a:solidFill>
                <a:effectLst/>
                <a:latin typeface="Montserrat Light"/>
                <a:ea typeface="Calibri" panose="020F0502020204030204" pitchFamily="34" charset="0"/>
                <a:cs typeface="Segoe UI" panose="020B0502040204020203" pitchFamily="34" charset="0"/>
              </a:rPr>
              <a:t>What was tested? </a:t>
            </a:r>
            <a:r>
              <a:rPr lang="en-GB" sz="1800" dirty="0">
                <a:solidFill>
                  <a:schemeClr val="tx1"/>
                </a:solidFill>
                <a:latin typeface="Montserrat Light"/>
                <a:ea typeface="Calibri" panose="020F0502020204030204" pitchFamily="34" charset="0"/>
                <a:cs typeface="Segoe UI" panose="020B0502040204020203" pitchFamily="34" charset="0"/>
              </a:rPr>
              <a:t>C</a:t>
            </a:r>
            <a:r>
              <a:rPr lang="en-GB" sz="1800" dirty="0">
                <a:solidFill>
                  <a:schemeClr val="tx1"/>
                </a:solidFill>
                <a:effectLst/>
                <a:latin typeface="Montserrat Light"/>
                <a:ea typeface="Calibri" panose="020F0502020204030204" pitchFamily="34" charset="0"/>
                <a:cs typeface="Segoe UI" panose="020B0502040204020203" pitchFamily="34" charset="0"/>
              </a:rPr>
              <a:t>overage of the </a:t>
            </a:r>
            <a:r>
              <a:rPr lang="en-GB" sz="1800" b="1" dirty="0" err="1">
                <a:solidFill>
                  <a:schemeClr val="tx1"/>
                </a:solidFill>
                <a:effectLst/>
                <a:latin typeface="Montserrat"/>
                <a:ea typeface="Calibri" panose="020F0502020204030204" pitchFamily="34" charset="0"/>
                <a:cs typeface="Segoe UI" panose="020B0502040204020203" pitchFamily="34" charset="0"/>
              </a:rPr>
              <a:t>src</a:t>
            </a:r>
            <a:r>
              <a:rPr lang="en-GB" sz="1800" b="1" dirty="0">
                <a:solidFill>
                  <a:schemeClr val="tx1"/>
                </a:solidFill>
                <a:effectLst/>
                <a:latin typeface="Montserrat"/>
                <a:ea typeface="Calibri" panose="020F0502020204030204" pitchFamily="34" charset="0"/>
                <a:cs typeface="Segoe UI" panose="020B0502040204020203" pitchFamily="34" charset="0"/>
              </a:rPr>
              <a:t>/main/java</a:t>
            </a:r>
            <a:r>
              <a:rPr lang="en-GB" sz="1800" dirty="0">
                <a:solidFill>
                  <a:schemeClr val="tx1"/>
                </a:solidFill>
                <a:effectLst/>
                <a:latin typeface="Montserrat Light"/>
                <a:ea typeface="Calibri" panose="020F0502020204030204" pitchFamily="34" charset="0"/>
                <a:cs typeface="Segoe UI" panose="020B0502040204020203" pitchFamily="34" charset="0"/>
              </a:rPr>
              <a:t> folder was </a:t>
            </a:r>
            <a:r>
              <a:rPr lang="en-GB" sz="1800" dirty="0">
                <a:solidFill>
                  <a:schemeClr val="tx1"/>
                </a:solidFill>
                <a:latin typeface="Montserrat Light"/>
                <a:ea typeface="Calibri" panose="020F0502020204030204" pitchFamily="34" charset="0"/>
                <a:cs typeface="Segoe UI" panose="020B0502040204020203" pitchFamily="34" charset="0"/>
              </a:rPr>
              <a:t>98.4</a:t>
            </a:r>
            <a:r>
              <a:rPr lang="en-GB" sz="1800" dirty="0">
                <a:solidFill>
                  <a:schemeClr val="tx1"/>
                </a:solidFill>
                <a:effectLst/>
                <a:latin typeface="Montserrat Light"/>
                <a:ea typeface="Calibri" panose="020F0502020204030204" pitchFamily="34" charset="0"/>
                <a:cs typeface="Segoe UI" panose="020B0502040204020203" pitchFamily="34" charset="0"/>
              </a:rPr>
              <a:t>%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11C5C-CBF0-48E6-9FE1-1DAB34984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Unit and Integration tests were made for each unit in service and controller class.</a:t>
            </a:r>
          </a:p>
          <a:p>
            <a:r>
              <a:rPr lang="en-US" dirty="0"/>
              <a:t>GOAL: Only committed if it passed tests.</a:t>
            </a:r>
          </a:p>
          <a:p>
            <a:r>
              <a:rPr lang="en-US" dirty="0"/>
              <a:t>All methods in Service and Controller classes were tested.</a:t>
            </a:r>
          </a:p>
          <a:p>
            <a:r>
              <a:rPr lang="en-US" dirty="0"/>
              <a:t>Selenium testing for frontend.</a:t>
            </a:r>
          </a:p>
          <a:p>
            <a:pPr lvl="1"/>
            <a:r>
              <a:rPr lang="en-US" dirty="0"/>
              <a:t>Tested each CRUD functionality of the webpage(Adding a car, adding a mod </a:t>
            </a:r>
            <a:r>
              <a:rPr lang="en-US" dirty="0" err="1"/>
              <a:t>etc</a:t>
            </a:r>
            <a:r>
              <a:rPr lang="en-US" dirty="0"/>
              <a:t>…)</a:t>
            </a:r>
          </a:p>
          <a:p>
            <a:r>
              <a:rPr lang="en-US" dirty="0"/>
              <a:t>Coverage of </a:t>
            </a:r>
            <a:r>
              <a:rPr lang="en-GB" sz="2000" b="1" dirty="0" err="1">
                <a:solidFill>
                  <a:schemeClr val="tx1"/>
                </a:solidFill>
                <a:effectLst/>
                <a:latin typeface="Montserrat"/>
                <a:ea typeface="Calibri" panose="020F0502020204030204" pitchFamily="34" charset="0"/>
                <a:cs typeface="Segoe UI" panose="020B0502040204020203" pitchFamily="34" charset="0"/>
              </a:rPr>
              <a:t>src</a:t>
            </a:r>
            <a:r>
              <a:rPr lang="en-GB" sz="2000" b="1" dirty="0">
                <a:solidFill>
                  <a:schemeClr val="tx1"/>
                </a:solidFill>
                <a:effectLst/>
                <a:latin typeface="Montserrat"/>
                <a:ea typeface="Calibri" panose="020F0502020204030204" pitchFamily="34" charset="0"/>
                <a:cs typeface="Segoe UI" panose="020B0502040204020203" pitchFamily="34" charset="0"/>
              </a:rPr>
              <a:t>/main/java</a:t>
            </a:r>
            <a:r>
              <a:rPr lang="en-GB" sz="2000" dirty="0">
                <a:solidFill>
                  <a:schemeClr val="tx1"/>
                </a:solidFill>
                <a:effectLst/>
                <a:latin typeface="Montserrat Light"/>
                <a:ea typeface="Calibri" panose="020F0502020204030204" pitchFamily="34" charset="0"/>
                <a:cs typeface="Segoe UI" panose="020B0502040204020203" pitchFamily="34" charset="0"/>
              </a:rPr>
              <a:t> folder was </a:t>
            </a:r>
            <a:r>
              <a:rPr lang="en-GB" dirty="0">
                <a:latin typeface="Montserrat Light"/>
                <a:ea typeface="Calibri" panose="020F0502020204030204" pitchFamily="34" charset="0"/>
                <a:cs typeface="Segoe UI" panose="020B0502040204020203" pitchFamily="34" charset="0"/>
              </a:rPr>
              <a:t>98.4</a:t>
            </a:r>
            <a:r>
              <a:rPr lang="en-GB" sz="2000" dirty="0">
                <a:solidFill>
                  <a:schemeClr val="tx1"/>
                </a:solidFill>
                <a:effectLst/>
                <a:latin typeface="Montserrat Light"/>
                <a:ea typeface="Calibri" panose="020F0502020204030204" pitchFamily="34" charset="0"/>
                <a:cs typeface="Segoe UI" panose="020B0502040204020203" pitchFamily="34" charset="0"/>
              </a:rPr>
              <a:t>% in eclipse. 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AD7BB5D-ED48-456E-A555-43C047FA93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1732" y="5219173"/>
            <a:ext cx="7068536" cy="1228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656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8C8F3-9FA0-4F3F-B776-13E1B3410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(SonarQube)</a:t>
            </a:r>
            <a:br>
              <a:rPr lang="en-US" dirty="0"/>
            </a:br>
            <a:r>
              <a:rPr lang="en-US" sz="1800" dirty="0"/>
              <a:t>Static analysis tool</a:t>
            </a:r>
            <a:endParaRPr lang="en-GB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7398C2E-FD12-4E90-B753-58FBCC8453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Helped refactoring code (duplicated code).</a:t>
            </a:r>
          </a:p>
          <a:p>
            <a:r>
              <a:rPr lang="en-US" dirty="0"/>
              <a:t>Efficient coding practices.</a:t>
            </a:r>
          </a:p>
          <a:p>
            <a:r>
              <a:rPr lang="en-US" dirty="0"/>
              <a:t>Coverage was different 98.9%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814C839-0C48-4DD7-932E-66B912ED1A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312" y="3429000"/>
            <a:ext cx="9335803" cy="1400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9025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4FC5A-55A6-4C3A-BC30-623785C8A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0C5F3-97C1-4F08-839B-FF2A0DB95F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A USER, I want to be able to add a car to the system. SO I CAN start recording the modifications.</a:t>
            </a:r>
          </a:p>
          <a:p>
            <a:r>
              <a:rPr lang="en-US" dirty="0"/>
              <a:t>AS A USER, I want to be able to add a modification to a car. SO I CAN keep track of the modification.</a:t>
            </a:r>
          </a:p>
          <a:p>
            <a:r>
              <a:rPr lang="en-US" dirty="0"/>
              <a:t>AS A USER, I want to be able to read all modifications on a car. SO I CAN see all the modifications on the car.</a:t>
            </a:r>
          </a:p>
          <a:p>
            <a:r>
              <a:rPr lang="en-US" dirty="0"/>
              <a:t>AS A USER, I want to see how much I've spent on modifications.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404394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26605-4CDC-49E7-8D2D-5A2B709B4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Review</a:t>
            </a:r>
            <a:br>
              <a:rPr lang="en-US" dirty="0"/>
            </a:br>
            <a:r>
              <a:rPr lang="en-GB" sz="1800" dirty="0">
                <a:solidFill>
                  <a:schemeClr val="tx1"/>
                </a:solidFill>
                <a:effectLst/>
                <a:latin typeface="Montserrat Light"/>
                <a:ea typeface="Calibri" panose="020F0502020204030204" pitchFamily="34" charset="0"/>
                <a:cs typeface="Segoe UI" panose="020B0502040204020203" pitchFamily="34" charset="0"/>
              </a:rPr>
              <a:t>What did I complete? What got left behind?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A1B1E-34FA-47FF-AF26-005A9936A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did I complete?</a:t>
            </a:r>
          </a:p>
          <a:p>
            <a:r>
              <a:rPr lang="en-US" dirty="0"/>
              <a:t>Was able to complete all issues in each sprint.</a:t>
            </a:r>
          </a:p>
          <a:p>
            <a:r>
              <a:rPr lang="en-US" dirty="0"/>
              <a:t>End of every sprint code was tested.</a:t>
            </a:r>
          </a:p>
          <a:p>
            <a:r>
              <a:rPr lang="en-US" dirty="0"/>
              <a:t>Next sprint would include bugs/tasks from previous sprint.</a:t>
            </a:r>
          </a:p>
          <a:p>
            <a:pPr marL="0" indent="0">
              <a:buNone/>
            </a:pPr>
            <a:r>
              <a:rPr lang="en-US" dirty="0"/>
              <a:t>What got left behind?</a:t>
            </a:r>
          </a:p>
          <a:p>
            <a:r>
              <a:rPr lang="en-US" dirty="0"/>
              <a:t>Task/user story moved to next sprint.</a:t>
            </a:r>
          </a:p>
          <a:p>
            <a:r>
              <a:rPr lang="en-US" dirty="0"/>
              <a:t>All tasks and user stories set were completed.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769316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C08FC-6E29-44AD-88A4-8465E2562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Sprint Retrospective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GB" sz="1800" dirty="0">
                <a:solidFill>
                  <a:schemeClr val="tx1"/>
                </a:solidFill>
                <a:effectLst/>
                <a:latin typeface="Montserrat Light"/>
                <a:ea typeface="Calibri" panose="020F0502020204030204" pitchFamily="34" charset="0"/>
                <a:cs typeface="Segoe UI" panose="020B0502040204020203" pitchFamily="34" charset="0"/>
              </a:rPr>
              <a:t>What went well? What could be improved?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FE918-150C-477F-8089-DD31303996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2000" dirty="0">
                <a:solidFill>
                  <a:schemeClr val="tx1"/>
                </a:solidFill>
                <a:effectLst/>
                <a:latin typeface="Montserrat Light"/>
                <a:ea typeface="Calibri" panose="020F0502020204030204" pitchFamily="34" charset="0"/>
                <a:cs typeface="Segoe UI" panose="020B0502040204020203" pitchFamily="34" charset="0"/>
              </a:rPr>
              <a:t>What went well?</a:t>
            </a:r>
            <a:endParaRPr lang="en-US" dirty="0"/>
          </a:p>
          <a:p>
            <a:r>
              <a:rPr lang="en-US" dirty="0"/>
              <a:t>Was able to complete all issues set.</a:t>
            </a:r>
          </a:p>
          <a:p>
            <a:r>
              <a:rPr lang="en-US" dirty="0"/>
              <a:t>Tested the code and updated the issues before every sprint.</a:t>
            </a:r>
          </a:p>
          <a:p>
            <a:pPr marL="0" indent="0">
              <a:buNone/>
            </a:pPr>
            <a:r>
              <a:rPr lang="en-GB" sz="2000" dirty="0">
                <a:solidFill>
                  <a:schemeClr val="tx1"/>
                </a:solidFill>
                <a:effectLst/>
                <a:latin typeface="Montserrat Light"/>
                <a:ea typeface="Calibri" panose="020F0502020204030204" pitchFamily="34" charset="0"/>
                <a:cs typeface="Segoe UI" panose="020B0502040204020203" pitchFamily="34" charset="0"/>
              </a:rPr>
              <a:t>What could be improved?</a:t>
            </a:r>
          </a:p>
          <a:p>
            <a:r>
              <a:rPr lang="en-GB" dirty="0"/>
              <a:t>Not go over the set days for the sprints. Set realistic timeframes.</a:t>
            </a:r>
          </a:p>
          <a:p>
            <a:r>
              <a:rPr lang="en-GB" dirty="0"/>
              <a:t>More realistic story points for the issues. Usually overestimating SP.</a:t>
            </a:r>
          </a:p>
          <a:p>
            <a:r>
              <a:rPr lang="en-GB" dirty="0"/>
              <a:t>More practice with JS would have made coding a lot easier for the frontend.</a:t>
            </a:r>
          </a:p>
        </p:txBody>
      </p:sp>
    </p:spTree>
    <p:extLst>
      <p:ext uri="{BB962C8B-B14F-4D97-AF65-F5344CB8AC3E}">
        <p14:creationId xmlns:p14="http://schemas.microsoft.com/office/powerpoint/2010/main" val="19053742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3434</TotalTime>
  <Words>686</Words>
  <Application>Microsoft Office PowerPoint</Application>
  <PresentationFormat>Widescreen</PresentationFormat>
  <Paragraphs>67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Century Gothic</vt:lpstr>
      <vt:lpstr>Montserrat</vt:lpstr>
      <vt:lpstr>Montserrat Light</vt:lpstr>
      <vt:lpstr>Wingdings 3</vt:lpstr>
      <vt:lpstr>Ion</vt:lpstr>
      <vt:lpstr>HWA Project</vt:lpstr>
      <vt:lpstr>Introduction How did I approach the specification?</vt:lpstr>
      <vt:lpstr>Consultant Journey What technologies have I learned for this project?</vt:lpstr>
      <vt:lpstr>CI How did you approach version control?</vt:lpstr>
      <vt:lpstr>Testing What was tested? Coverage of the src/main/java folder was 98.4%</vt:lpstr>
      <vt:lpstr>Testing (SonarQube) Static analysis tool</vt:lpstr>
      <vt:lpstr>Demonstration</vt:lpstr>
      <vt:lpstr>Sprint Review What did I complete? What got left behind?</vt:lpstr>
      <vt:lpstr>Sprint Retrospective What went well? What could be improved?</vt:lpstr>
      <vt:lpstr>Conclusion Reflections on the project, future steps.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IMS Project</dc:title>
  <dc:creator>Ash</dc:creator>
  <cp:lastModifiedBy>Ash</cp:lastModifiedBy>
  <cp:revision>38</cp:revision>
  <dcterms:created xsi:type="dcterms:W3CDTF">2021-05-27T00:54:19Z</dcterms:created>
  <dcterms:modified xsi:type="dcterms:W3CDTF">2021-06-21T09:52:18Z</dcterms:modified>
</cp:coreProperties>
</file>