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5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1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9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05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8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2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5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1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9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6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1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AE319A-9023-44E9-8348-8BBF1A41BE8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3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B4D6-BA5B-4211-9BA5-015138BBC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HWA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780FA-EE6E-4E76-903F-8B0B679BC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asshwin</a:t>
            </a:r>
            <a:r>
              <a:rPr lang="en-US" dirty="0"/>
              <a:t> </a:t>
            </a:r>
            <a:r>
              <a:rPr lang="en-US" dirty="0" err="1"/>
              <a:t>mugundharajah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8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2A06-EC09-40F4-A449-0037174A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28735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87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6ECC-527B-4E07-9FAC-547EE9C1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How did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approach the specification?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5B82-38DF-47AD-A080-8EC16719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for adding cars to a system and recording the modifications for each car. Also shows the total spent on mods.</a:t>
            </a:r>
          </a:p>
          <a:p>
            <a:endParaRPr lang="en-US" dirty="0"/>
          </a:p>
          <a:p>
            <a:r>
              <a:rPr lang="en-US" dirty="0"/>
              <a:t>Focused on the MVP(Minimum Viable Product).</a:t>
            </a:r>
          </a:p>
          <a:p>
            <a:r>
              <a:rPr lang="en-US" dirty="0"/>
              <a:t>Didn’t focus too much on extra functionality. But added one extra functionality (Total spent on mods).</a:t>
            </a:r>
          </a:p>
          <a:p>
            <a:r>
              <a:rPr lang="en-US" dirty="0"/>
              <a:t>Main goal to approach the project as simply as possible.</a:t>
            </a:r>
          </a:p>
          <a:p>
            <a:endParaRPr lang="en-US" dirty="0"/>
          </a:p>
          <a:p>
            <a:r>
              <a:rPr lang="en-US" dirty="0"/>
              <a:t>Started off with backend first(</a:t>
            </a:r>
            <a:r>
              <a:rPr lang="en-US" dirty="0" err="1"/>
              <a:t>SpringBoot</a:t>
            </a:r>
            <a:r>
              <a:rPr lang="en-US" dirty="0"/>
              <a:t>), then frontend(HTML/JS).</a:t>
            </a:r>
          </a:p>
          <a:p>
            <a:r>
              <a:rPr lang="en-US" dirty="0"/>
              <a:t>Testing done through out whole process and at end.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63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115C-DFE1-4549-BCA0-A50CBFB8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Consultant Journey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technologies have I learned for this project?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518F-22B0-411E-B1A4-4CD4724C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– First time using it. Similar to Django(Python) but easier.</a:t>
            </a:r>
          </a:p>
          <a:p>
            <a:r>
              <a:rPr lang="en-US" dirty="0"/>
              <a:t>HTML/CSS – Used before but learnt a lot more now.</a:t>
            </a:r>
          </a:p>
          <a:p>
            <a:r>
              <a:rPr lang="en-US" dirty="0"/>
              <a:t>JavaScript – First time using JS. Daunting at the start but got there in the end.</a:t>
            </a:r>
          </a:p>
          <a:p>
            <a:r>
              <a:rPr lang="en-US" dirty="0"/>
              <a:t>Selenium – First time using it. Straightforward but at times finicky to use in regards to waits.</a:t>
            </a:r>
          </a:p>
          <a:p>
            <a:r>
              <a:rPr lang="en-US" dirty="0"/>
              <a:t>Jira – </a:t>
            </a:r>
            <a:r>
              <a:rPr lang="en-US" dirty="0" err="1"/>
              <a:t>Github</a:t>
            </a:r>
            <a:r>
              <a:rPr lang="en-US" dirty="0"/>
              <a:t> integration with commits. Testing, bugs. Was able to use it fully this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2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115C-DFE1-4549-BCA0-A50CBFB8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How did you approach version control?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518F-22B0-411E-B1A4-4CD4724C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version control.</a:t>
            </a:r>
          </a:p>
          <a:p>
            <a:r>
              <a:rPr lang="en-US" dirty="0"/>
              <a:t>Feature-branch model.</a:t>
            </a:r>
          </a:p>
          <a:p>
            <a:r>
              <a:rPr lang="en-US" dirty="0"/>
              <a:t>Made regular commits in units/features. </a:t>
            </a:r>
          </a:p>
          <a:p>
            <a:r>
              <a:rPr lang="en-US" dirty="0"/>
              <a:t>Tagged commits back to Jira issues.</a:t>
            </a:r>
          </a:p>
          <a:p>
            <a:r>
              <a:rPr lang="en-US" dirty="0"/>
              <a:t>Jira integration made testing and committing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21B4-14DE-4753-BB0E-5BBB2A5F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was tested?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overage of the </a:t>
            </a:r>
            <a:r>
              <a:rPr lang="en-GB" sz="1800" b="1" dirty="0" err="1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1800" b="1" dirty="0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folder was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98.4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1C5C-CBF0-48E6-9FE1-1DAB3498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and Integration tests were made for each unit in service and controller class.</a:t>
            </a:r>
          </a:p>
          <a:p>
            <a:r>
              <a:rPr lang="en-US" dirty="0"/>
              <a:t>GOAL: Only committed if it passed tests.</a:t>
            </a:r>
          </a:p>
          <a:p>
            <a:r>
              <a:rPr lang="en-US" dirty="0"/>
              <a:t>All methods in Service and Controller classes were tested.</a:t>
            </a:r>
          </a:p>
          <a:p>
            <a:r>
              <a:rPr lang="en-US" dirty="0"/>
              <a:t>Selenium testing for frontend.</a:t>
            </a:r>
          </a:p>
          <a:p>
            <a:pPr lvl="1"/>
            <a:r>
              <a:rPr lang="en-US" dirty="0"/>
              <a:t>Tested each CRUD functionality of the webpage(Adding a car, adding a mod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Coverage of </a:t>
            </a:r>
            <a:r>
              <a:rPr lang="en-GB" sz="2000" b="1" dirty="0" err="1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2000" b="1" dirty="0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folder was 84.9%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FC5A-55A6-4C3A-BC30-623785C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C5F3-97C1-4F08-839B-FF2A0DB9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want to be able to add a car to the system. SO I CAN start recording the modifications.</a:t>
            </a:r>
          </a:p>
          <a:p>
            <a:r>
              <a:rPr lang="en-US" dirty="0"/>
              <a:t>AS A USER, I want to be able to add a modification to a car. SO I CAN keep track of the modification.</a:t>
            </a:r>
          </a:p>
          <a:p>
            <a:r>
              <a:rPr lang="en-US" dirty="0"/>
              <a:t>AS A USER, I want to be able to read all modifications on a car. SO I CAN see all the modifications on the car.</a:t>
            </a:r>
          </a:p>
          <a:p>
            <a:r>
              <a:rPr lang="en-US" dirty="0"/>
              <a:t>AS A USER, I want to see how much I've spent on modifications.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43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605-4CDC-49E7-8D2D-5A2B709B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did I complete? What got left behind?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1B1E-34FA-47FF-AF26-005A9936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I complete?</a:t>
            </a:r>
          </a:p>
          <a:p>
            <a:r>
              <a:rPr lang="en-US" dirty="0"/>
              <a:t>Was able to complete all issues in each sprint.</a:t>
            </a:r>
          </a:p>
          <a:p>
            <a:r>
              <a:rPr lang="en-US" dirty="0"/>
              <a:t>End of every sprint code was tested.</a:t>
            </a:r>
          </a:p>
          <a:p>
            <a:r>
              <a:rPr lang="en-US" dirty="0"/>
              <a:t>Next sprint would include bugs/tasks from previous sprint.</a:t>
            </a:r>
          </a:p>
          <a:p>
            <a:pPr marL="0" indent="0">
              <a:buNone/>
            </a:pPr>
            <a:r>
              <a:rPr lang="en-US" dirty="0"/>
              <a:t>What got left behind?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93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08FC-6E29-44AD-88A4-8465E25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Sprint Retrospective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went well? What could be improved?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E918-150C-477F-8089-DD313039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went well?</a:t>
            </a:r>
            <a:endParaRPr lang="en-US" dirty="0"/>
          </a:p>
          <a:p>
            <a:r>
              <a:rPr lang="en-US" dirty="0"/>
              <a:t>Was able to complete all issues set.</a:t>
            </a:r>
          </a:p>
          <a:p>
            <a:r>
              <a:rPr lang="en-US" dirty="0"/>
              <a:t>Tested the code and updated the issues before every sprint.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could be improved?</a:t>
            </a:r>
          </a:p>
          <a:p>
            <a:r>
              <a:rPr lang="en-GB" dirty="0"/>
              <a:t>Not go over the set days for the sprints. Set realistic timeframes.</a:t>
            </a:r>
          </a:p>
          <a:p>
            <a:r>
              <a:rPr lang="en-GB" dirty="0"/>
              <a:t>More realistic story points for the issues. Usually overestimating.</a:t>
            </a:r>
          </a:p>
          <a:p>
            <a:r>
              <a:rPr lang="en-GB" dirty="0"/>
              <a:t>More practice with JS would have made coding a lot easier for the frontend.</a:t>
            </a:r>
          </a:p>
        </p:txBody>
      </p:sp>
    </p:spTree>
    <p:extLst>
      <p:ext uri="{BB962C8B-B14F-4D97-AF65-F5344CB8AC3E}">
        <p14:creationId xmlns:p14="http://schemas.microsoft.com/office/powerpoint/2010/main" val="190537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A52B-6B1F-47CF-82B3-7A2C3B2E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Reflections on the project, future steps.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B03A-F562-4236-ACA9-CA5C1D26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helped me gain confidence in Spring Boot and </a:t>
            </a:r>
            <a:r>
              <a:rPr lang="en-US" dirty="0" err="1"/>
              <a:t>HTMl</a:t>
            </a:r>
            <a:r>
              <a:rPr lang="en-US" dirty="0"/>
              <a:t>/CSS/JS</a:t>
            </a:r>
          </a:p>
          <a:p>
            <a:r>
              <a:rPr lang="en-US" dirty="0"/>
              <a:t>Learned usefulness of JS in creating elements.</a:t>
            </a:r>
          </a:p>
          <a:p>
            <a:r>
              <a:rPr lang="en-US" dirty="0"/>
              <a:t>Learned how to do frontend testing with Selenium.</a:t>
            </a:r>
          </a:p>
          <a:p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Redesign UI, more responsive etc..</a:t>
            </a:r>
          </a:p>
          <a:p>
            <a:pPr lvl="1"/>
            <a:r>
              <a:rPr lang="en-US" dirty="0"/>
              <a:t>Add option to add service items</a:t>
            </a:r>
          </a:p>
          <a:p>
            <a:pPr lvl="1"/>
            <a:r>
              <a:rPr lang="en-US" dirty="0"/>
              <a:t>Add options to notify of next MOT, Tax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761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2588</TotalTime>
  <Words>622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Montserrat</vt:lpstr>
      <vt:lpstr>Montserrat Light</vt:lpstr>
      <vt:lpstr>Wingdings 3</vt:lpstr>
      <vt:lpstr>Ion</vt:lpstr>
      <vt:lpstr>HWA Project</vt:lpstr>
      <vt:lpstr>Introduction How did I approach the specification?</vt:lpstr>
      <vt:lpstr>Consultant Journey What technologies have I learned for this project?</vt:lpstr>
      <vt:lpstr>CI How did you approach version control?</vt:lpstr>
      <vt:lpstr>Testing What was tested? Coverage of the src/main/java folder was 98.4%</vt:lpstr>
      <vt:lpstr>Demonstration</vt:lpstr>
      <vt:lpstr>Sprint Review What did I complete? What got left behind?</vt:lpstr>
      <vt:lpstr>Sprint Retrospective What went well? What could be improved?</vt:lpstr>
      <vt:lpstr>Conclusion Reflections on the project, future steps.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Ash</dc:creator>
  <cp:lastModifiedBy>Ash</cp:lastModifiedBy>
  <cp:revision>32</cp:revision>
  <dcterms:created xsi:type="dcterms:W3CDTF">2021-05-27T00:54:19Z</dcterms:created>
  <dcterms:modified xsi:type="dcterms:W3CDTF">2021-06-18T20:01:50Z</dcterms:modified>
</cp:coreProperties>
</file>