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8C9449-2A47-4E1F-9D8E-8CA7AD9249DE}">
  <a:tblStyle styleId="{EF8C9449-2A47-4E1F-9D8E-8CA7AD9249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bf1ad3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bf1ad3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0bf1ad3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0bf1ad3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0bf1ad3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0bf1ad3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bf1ad34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0bf1ad34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bf1ad3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bf1ad3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bf1ad348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0bf1ad348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the 2006 Pike’s Peek 10K Race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Mason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5" y="1177263"/>
            <a:ext cx="6644450" cy="3544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" name="Google Shape;61;p14"/>
          <p:cNvGraphicFramePr/>
          <p:nvPr/>
        </p:nvGraphicFramePr>
        <p:xfrm>
          <a:off x="6873250" y="1738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{EF8C9449-2A47-4E1F-9D8E-8CA7AD9249DE}</a:tableStyleId>
              </a:tblPr>
              <a:tblGrid>
                <a:gridCol w="691150"/>
                <a:gridCol w="646225"/>
                <a:gridCol w="74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Males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Females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(min.)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52.12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58.45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Median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(min.)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51.37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57.82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Mode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(min.)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Range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(min.)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71.85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73.85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427050" y="4585500"/>
            <a:ext cx="8289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The men's stats are generally lower than that of the women's. Placing them at slightly faster overall.</a:t>
            </a:r>
            <a:endParaRPr sz="13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 Vs. Women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Vs. Net Running Time Cont.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The gun and net running times are close. Women, who tend to be slower, have a proportional difference between their gun and net time.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0" y="1169988"/>
            <a:ext cx="45529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698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difference between the gun and net running times seems to have the same trend as the pace. Which makes sense because a slower pace will take longer to get across the start line.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Vs. Net Running Time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24" y="1254838"/>
            <a:ext cx="4876301" cy="32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Chris Doe?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1071225"/>
            <a:ext cx="730013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7588525" y="1233400"/>
            <a:ext cx="143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Chris Doe is 8.72 minutes slower than the top ten percentile. That puts him with the majority of the other runners.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348675" y="1510500"/>
            <a:ext cx="638400" cy="2877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41.0 min</a:t>
            </a:r>
            <a:endParaRPr sz="800"/>
          </a:p>
        </p:txBody>
      </p:sp>
      <p:cxnSp>
        <p:nvCxnSpPr>
          <p:cNvPr id="86" name="Google Shape;86;p17"/>
          <p:cNvCxnSpPr>
            <a:stCxn id="85" idx="3"/>
          </p:cNvCxnSpPr>
          <p:nvPr/>
        </p:nvCxnSpPr>
        <p:spPr>
          <a:xfrm>
            <a:off x="1987075" y="1654350"/>
            <a:ext cx="242700" cy="3777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3533525" y="1366650"/>
            <a:ext cx="1432500" cy="34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Chris: 49.72 min</a:t>
            </a:r>
            <a:endParaRPr sz="1200"/>
          </a:p>
        </p:txBody>
      </p:sp>
      <p:cxnSp>
        <p:nvCxnSpPr>
          <p:cNvPr id="88" name="Google Shape;88;p17"/>
          <p:cNvCxnSpPr>
            <a:stCxn id="87" idx="1"/>
          </p:cNvCxnSpPr>
          <p:nvPr/>
        </p:nvCxnSpPr>
        <p:spPr>
          <a:xfrm rot="10800000">
            <a:off x="2904125" y="1384500"/>
            <a:ext cx="629400" cy="15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each division</a:t>
            </a:r>
            <a:r>
              <a:rPr baseline="30000" lang="en"/>
              <a:t>*</a:t>
            </a:r>
            <a:r>
              <a:rPr lang="en"/>
              <a:t> do?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5" y="854150"/>
            <a:ext cx="6553401" cy="375903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6617475" y="1152475"/>
            <a:ext cx="23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from the divisions show an interesting trend.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second division (kids 15 to 19) are the fastest groups and as people age they tend to be slower.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Overall, males tend to be faster than females but both genders show a similar trend.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16875" y="4684375"/>
            <a:ext cx="65535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 The two youngest age groups are 0-14 and 15-19; the remaining age groups are separated by 10 year increments (e.g. 20-29, 30-39, etc.)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presented in this presentation was provided by Deloitte as a mission analytics data exercise.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